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5D96"/>
    <a:srgbClr val="FFFFFF"/>
    <a:srgbClr val="D5A746"/>
    <a:srgbClr val="886A74"/>
    <a:srgbClr val="876E78"/>
    <a:srgbClr val="856B76"/>
    <a:srgbClr val="FBC34E"/>
    <a:srgbClr val="2E430A"/>
    <a:srgbClr val="0466D3"/>
    <a:srgbClr val="1E87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082C5F-96C4-1B85-6862-36B2313A35D6}" v="10" dt="2024-11-14T08:32:24.0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ctave Romer" userId="S::octave.romer@etu.univ-poitiers.fr::5ad5bcc3-cd49-4a08-8867-302d0c9113c0" providerId="AD" clId="Web-{CAE3DC77-0085-D569-7FE1-8DA87873E8B6}"/>
    <pc:docChg chg="modSld">
      <pc:chgData name="Octave Romer" userId="S::octave.romer@etu.univ-poitiers.fr::5ad5bcc3-cd49-4a08-8867-302d0c9113c0" providerId="AD" clId="Web-{CAE3DC77-0085-D569-7FE1-8DA87873E8B6}" dt="2024-11-06T17:37:14.685" v="358" actId="1076"/>
      <pc:docMkLst>
        <pc:docMk/>
      </pc:docMkLst>
      <pc:sldChg chg="modSp">
        <pc:chgData name="Octave Romer" userId="S::octave.romer@etu.univ-poitiers.fr::5ad5bcc3-cd49-4a08-8867-302d0c9113c0" providerId="AD" clId="Web-{CAE3DC77-0085-D569-7FE1-8DA87873E8B6}" dt="2024-11-06T16:24:53.035" v="36" actId="20577"/>
        <pc:sldMkLst>
          <pc:docMk/>
          <pc:sldMk cId="1620565777" sldId="256"/>
        </pc:sldMkLst>
        <pc:spChg chg="mod">
          <ac:chgData name="Octave Romer" userId="S::octave.romer@etu.univ-poitiers.fr::5ad5bcc3-cd49-4a08-8867-302d0c9113c0" providerId="AD" clId="Web-{CAE3DC77-0085-D569-7FE1-8DA87873E8B6}" dt="2024-11-06T16:22:07.844" v="28" actId="1076"/>
          <ac:spMkLst>
            <pc:docMk/>
            <pc:sldMk cId="1620565777" sldId="256"/>
            <ac:spMk id="2" creationId="{34DEF55F-75E3-4F30-8F35-85EE35342859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6:15:09.664" v="10" actId="14100"/>
          <ac:spMkLst>
            <pc:docMk/>
            <pc:sldMk cId="1620565777" sldId="256"/>
            <ac:spMk id="18" creationId="{2564F14B-E14E-4AD3-B789-07E14BAC36DB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6:21:36.968" v="26" actId="14100"/>
          <ac:spMkLst>
            <pc:docMk/>
            <pc:sldMk cId="1620565777" sldId="256"/>
            <ac:spMk id="25" creationId="{D4EFC41D-5366-44EC-AF01-3E144BCA2683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6:21:49.812" v="27" actId="14100"/>
          <ac:spMkLst>
            <pc:docMk/>
            <pc:sldMk cId="1620565777" sldId="256"/>
            <ac:spMk id="28" creationId="{926E3D45-2CF2-492F-A71D-B45FD3B18C40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6:24:53.035" v="36" actId="20577"/>
          <ac:spMkLst>
            <pc:docMk/>
            <pc:sldMk cId="1620565777" sldId="256"/>
            <ac:spMk id="29" creationId="{4ADF3652-A4CF-4B01-BD63-B087F9A9E974}"/>
          </ac:spMkLst>
        </pc:spChg>
      </pc:sldChg>
      <pc:sldChg chg="addSp delSp modSp">
        <pc:chgData name="Octave Romer" userId="S::octave.romer@etu.univ-poitiers.fr::5ad5bcc3-cd49-4a08-8867-302d0c9113c0" providerId="AD" clId="Web-{CAE3DC77-0085-D569-7FE1-8DA87873E8B6}" dt="2024-11-06T16:13:32.084" v="5"/>
        <pc:sldMkLst>
          <pc:docMk/>
          <pc:sldMk cId="141822809" sldId="257"/>
        </pc:sldMkLst>
        <pc:spChg chg="del">
          <ac:chgData name="Octave Romer" userId="S::octave.romer@etu.univ-poitiers.fr::5ad5bcc3-cd49-4a08-8867-302d0c9113c0" providerId="AD" clId="Web-{CAE3DC77-0085-D569-7FE1-8DA87873E8B6}" dt="2024-11-06T16:13:15.599" v="2"/>
          <ac:spMkLst>
            <pc:docMk/>
            <pc:sldMk cId="141822809" sldId="257"/>
            <ac:spMk id="2" creationId="{59F0511F-4369-4745-A322-2D62CDAF9403}"/>
          </ac:spMkLst>
        </pc:spChg>
        <pc:spChg chg="add del mod">
          <ac:chgData name="Octave Romer" userId="S::octave.romer@etu.univ-poitiers.fr::5ad5bcc3-cd49-4a08-8867-302d0c9113c0" providerId="AD" clId="Web-{CAE3DC77-0085-D569-7FE1-8DA87873E8B6}" dt="2024-11-06T16:13:05.224" v="1"/>
          <ac:spMkLst>
            <pc:docMk/>
            <pc:sldMk cId="141822809" sldId="257"/>
            <ac:spMk id="5" creationId="{BF0F24D1-DB43-8556-4A1C-38EB5036B0A0}"/>
          </ac:spMkLst>
        </pc:spChg>
        <pc:spChg chg="add del mod">
          <ac:chgData name="Octave Romer" userId="S::octave.romer@etu.univ-poitiers.fr::5ad5bcc3-cd49-4a08-8867-302d0c9113c0" providerId="AD" clId="Web-{CAE3DC77-0085-D569-7FE1-8DA87873E8B6}" dt="2024-11-06T16:13:25.052" v="4"/>
          <ac:spMkLst>
            <pc:docMk/>
            <pc:sldMk cId="141822809" sldId="257"/>
            <ac:spMk id="8" creationId="{EB4538C8-4985-1DEB-D07A-982FAE8C2E16}"/>
          </ac:spMkLst>
        </pc:spChg>
        <pc:picChg chg="del">
          <ac:chgData name="Octave Romer" userId="S::octave.romer@etu.univ-poitiers.fr::5ad5bcc3-cd49-4a08-8867-302d0c9113c0" providerId="AD" clId="Web-{CAE3DC77-0085-D569-7FE1-8DA87873E8B6}" dt="2024-11-06T16:13:32.084" v="5"/>
          <ac:picMkLst>
            <pc:docMk/>
            <pc:sldMk cId="141822809" sldId="257"/>
            <ac:picMk id="6" creationId="{0F726896-0B73-4E7A-8CF8-1449E3366401}"/>
          </ac:picMkLst>
        </pc:picChg>
        <pc:picChg chg="add del">
          <ac:chgData name="Octave Romer" userId="S::octave.romer@etu.univ-poitiers.fr::5ad5bcc3-cd49-4a08-8867-302d0c9113c0" providerId="AD" clId="Web-{CAE3DC77-0085-D569-7FE1-8DA87873E8B6}" dt="2024-11-06T16:13:21.427" v="3"/>
          <ac:picMkLst>
            <pc:docMk/>
            <pc:sldMk cId="141822809" sldId="257"/>
            <ac:picMk id="22" creationId="{DBD46415-1720-494C-BEFF-DA8662C8170C}"/>
          </ac:picMkLst>
        </pc:picChg>
      </pc:sldChg>
      <pc:sldChg chg="modSp">
        <pc:chgData name="Octave Romer" userId="S::octave.romer@etu.univ-poitiers.fr::5ad5bcc3-cd49-4a08-8867-302d0c9113c0" providerId="AD" clId="Web-{CAE3DC77-0085-D569-7FE1-8DA87873E8B6}" dt="2024-11-06T16:24:45.472" v="34" actId="20577"/>
        <pc:sldMkLst>
          <pc:docMk/>
          <pc:sldMk cId="866818518" sldId="258"/>
        </pc:sldMkLst>
        <pc:spChg chg="mod">
          <ac:chgData name="Octave Romer" userId="S::octave.romer@etu.univ-poitiers.fr::5ad5bcc3-cd49-4a08-8867-302d0c9113c0" providerId="AD" clId="Web-{CAE3DC77-0085-D569-7FE1-8DA87873E8B6}" dt="2024-11-06T16:24:45.472" v="34" actId="20577"/>
          <ac:spMkLst>
            <pc:docMk/>
            <pc:sldMk cId="866818518" sldId="258"/>
            <ac:spMk id="13" creationId="{8F878336-42B8-46A2-8C0F-FD36EA93213C}"/>
          </ac:spMkLst>
        </pc:spChg>
      </pc:sldChg>
      <pc:sldChg chg="addSp modSp">
        <pc:chgData name="Octave Romer" userId="S::octave.romer@etu.univ-poitiers.fr::5ad5bcc3-cd49-4a08-8867-302d0c9113c0" providerId="AD" clId="Web-{CAE3DC77-0085-D569-7FE1-8DA87873E8B6}" dt="2024-11-06T17:07:01.492" v="195"/>
        <pc:sldMkLst>
          <pc:docMk/>
          <pc:sldMk cId="1624363486" sldId="259"/>
        </pc:sldMkLst>
        <pc:spChg chg="add mod">
          <ac:chgData name="Octave Romer" userId="S::octave.romer@etu.univ-poitiers.fr::5ad5bcc3-cd49-4a08-8867-302d0c9113c0" providerId="AD" clId="Web-{CAE3DC77-0085-D569-7FE1-8DA87873E8B6}" dt="2024-11-06T16:48:07.969" v="100" actId="1076"/>
          <ac:spMkLst>
            <pc:docMk/>
            <pc:sldMk cId="1624363486" sldId="259"/>
            <ac:spMk id="3" creationId="{90528A8A-30C2-2596-4889-FFAB4241F0BD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6:24:39.097" v="33" actId="20577"/>
          <ac:spMkLst>
            <pc:docMk/>
            <pc:sldMk cId="1624363486" sldId="259"/>
            <ac:spMk id="13" creationId="{8F878336-42B8-46A2-8C0F-FD36EA93213C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6:32:47.778" v="43" actId="1076"/>
          <ac:spMkLst>
            <pc:docMk/>
            <pc:sldMk cId="1624363486" sldId="259"/>
            <ac:spMk id="19" creationId="{AE7177E7-FD80-42D0-BA47-41AD2A235504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7:00:00.452" v="167" actId="1076"/>
          <ac:spMkLst>
            <pc:docMk/>
            <pc:sldMk cId="1624363486" sldId="259"/>
            <ac:spMk id="21" creationId="{06703F99-62FE-52BD-F279-411701568CEF}"/>
          </ac:spMkLst>
        </pc:spChg>
        <pc:spChg chg="add mod">
          <ac:chgData name="Octave Romer" userId="S::octave.romer@etu.univ-poitiers.fr::5ad5bcc3-cd49-4a08-8867-302d0c9113c0" providerId="AD" clId="Web-{CAE3DC77-0085-D569-7FE1-8DA87873E8B6}" dt="2024-11-06T16:46:05.263" v="91" actId="1076"/>
          <ac:spMkLst>
            <pc:docMk/>
            <pc:sldMk cId="1624363486" sldId="259"/>
            <ac:spMk id="22" creationId="{A5FFF278-22A4-5FCB-366E-DB0799A25774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6:56:53.292" v="146" actId="20577"/>
          <ac:spMkLst>
            <pc:docMk/>
            <pc:sldMk cId="1624363486" sldId="259"/>
            <ac:spMk id="23" creationId="{AAACE97E-1A6D-3E55-7C17-C2F292E90CA4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6:57:29.652" v="149" actId="20577"/>
          <ac:spMkLst>
            <pc:docMk/>
            <pc:sldMk cId="1624363486" sldId="259"/>
            <ac:spMk id="24" creationId="{3DCC3FFB-5738-3B6D-30E7-B54EA8DBB73E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7:07:01.492" v="195"/>
          <ac:spMkLst>
            <pc:docMk/>
            <pc:sldMk cId="1624363486" sldId="259"/>
            <ac:spMk id="25" creationId="{17E31B38-06DF-368A-1F7C-4356B8194D22}"/>
          </ac:spMkLst>
        </pc:spChg>
        <pc:spChg chg="add mod">
          <ac:chgData name="Octave Romer" userId="S::octave.romer@etu.univ-poitiers.fr::5ad5bcc3-cd49-4a08-8867-302d0c9113c0" providerId="AD" clId="Web-{CAE3DC77-0085-D569-7FE1-8DA87873E8B6}" dt="2024-11-06T16:46:09.185" v="92" actId="1076"/>
          <ac:spMkLst>
            <pc:docMk/>
            <pc:sldMk cId="1624363486" sldId="259"/>
            <ac:spMk id="28" creationId="{7D1A6CD6-6592-5CB7-00A0-6FC3B997350B}"/>
          </ac:spMkLst>
        </pc:spChg>
        <pc:picChg chg="mod">
          <ac:chgData name="Octave Romer" userId="S::octave.romer@etu.univ-poitiers.fr::5ad5bcc3-cd49-4a08-8867-302d0c9113c0" providerId="AD" clId="Web-{CAE3DC77-0085-D569-7FE1-8DA87873E8B6}" dt="2024-11-06T16:47:34.140" v="98" actId="1076"/>
          <ac:picMkLst>
            <pc:docMk/>
            <pc:sldMk cId="1624363486" sldId="259"/>
            <ac:picMk id="2" creationId="{90CA63BE-D53F-5AFC-5D24-85C0C50069FF}"/>
          </ac:picMkLst>
        </pc:picChg>
      </pc:sldChg>
      <pc:sldChg chg="addSp delSp modSp">
        <pc:chgData name="Octave Romer" userId="S::octave.romer@etu.univ-poitiers.fr::5ad5bcc3-cd49-4a08-8867-302d0c9113c0" providerId="AD" clId="Web-{CAE3DC77-0085-D569-7FE1-8DA87873E8B6}" dt="2024-11-06T17:37:14.685" v="358" actId="1076"/>
        <pc:sldMkLst>
          <pc:docMk/>
          <pc:sldMk cId="4027528518" sldId="260"/>
        </pc:sldMkLst>
        <pc:spChg chg="mod">
          <ac:chgData name="Octave Romer" userId="S::octave.romer@etu.univ-poitiers.fr::5ad5bcc3-cd49-4a08-8867-302d0c9113c0" providerId="AD" clId="Web-{CAE3DC77-0085-D569-7FE1-8DA87873E8B6}" dt="2024-11-06T16:24:33.190" v="32" actId="20577"/>
          <ac:spMkLst>
            <pc:docMk/>
            <pc:sldMk cId="4027528518" sldId="260"/>
            <ac:spMk id="13" creationId="{8F878336-42B8-46A2-8C0F-FD36EA93213C}"/>
          </ac:spMkLst>
        </pc:spChg>
        <pc:spChg chg="add mod">
          <ac:chgData name="Octave Romer" userId="S::octave.romer@etu.univ-poitiers.fr::5ad5bcc3-cd49-4a08-8867-302d0c9113c0" providerId="AD" clId="Web-{CAE3DC77-0085-D569-7FE1-8DA87873E8B6}" dt="2024-11-06T17:33:47.430" v="336" actId="1076"/>
          <ac:spMkLst>
            <pc:docMk/>
            <pc:sldMk cId="4027528518" sldId="260"/>
            <ac:spMk id="22" creationId="{906CAC1C-AAFE-2792-3DDC-7D595ED2A159}"/>
          </ac:spMkLst>
        </pc:spChg>
        <pc:spChg chg="add mod">
          <ac:chgData name="Octave Romer" userId="S::octave.romer@etu.univ-poitiers.fr::5ad5bcc3-cd49-4a08-8867-302d0c9113c0" providerId="AD" clId="Web-{CAE3DC77-0085-D569-7FE1-8DA87873E8B6}" dt="2024-11-06T17:37:14.685" v="358" actId="1076"/>
          <ac:spMkLst>
            <pc:docMk/>
            <pc:sldMk cId="4027528518" sldId="260"/>
            <ac:spMk id="24" creationId="{B85E45FD-1963-43E8-0AF3-011F0877CF67}"/>
          </ac:spMkLst>
        </pc:spChg>
        <pc:spChg chg="add mod">
          <ac:chgData name="Octave Romer" userId="S::octave.romer@etu.univ-poitiers.fr::5ad5bcc3-cd49-4a08-8867-302d0c9113c0" providerId="AD" clId="Web-{CAE3DC77-0085-D569-7FE1-8DA87873E8B6}" dt="2024-11-06T17:34:48.322" v="351" actId="20577"/>
          <ac:spMkLst>
            <pc:docMk/>
            <pc:sldMk cId="4027528518" sldId="260"/>
            <ac:spMk id="25" creationId="{2C1B9023-1B84-A0D9-0B7B-1DB357F11FF0}"/>
          </ac:spMkLst>
        </pc:spChg>
        <pc:spChg chg="add mod">
          <ac:chgData name="Octave Romer" userId="S::octave.romer@etu.univ-poitiers.fr::5ad5bcc3-cd49-4a08-8867-302d0c9113c0" providerId="AD" clId="Web-{CAE3DC77-0085-D569-7FE1-8DA87873E8B6}" dt="2024-11-06T17:34:24.556" v="344" actId="1076"/>
          <ac:spMkLst>
            <pc:docMk/>
            <pc:sldMk cId="4027528518" sldId="260"/>
            <ac:spMk id="28" creationId="{2898DA93-3E8A-CFEB-9FC5-C914A7D3B8FB}"/>
          </ac:spMkLst>
        </pc:spChg>
        <pc:spChg chg="add mod">
          <ac:chgData name="Octave Romer" userId="S::octave.romer@etu.univ-poitiers.fr::5ad5bcc3-cd49-4a08-8867-302d0c9113c0" providerId="AD" clId="Web-{CAE3DC77-0085-D569-7FE1-8DA87873E8B6}" dt="2024-11-06T17:37:03.997" v="357"/>
          <ac:spMkLst>
            <pc:docMk/>
            <pc:sldMk cId="4027528518" sldId="260"/>
            <ac:spMk id="29" creationId="{088F0BCF-6D6A-9DC4-F696-683B1E0323CE}"/>
          </ac:spMkLst>
        </pc:spChg>
        <pc:picChg chg="add del mod">
          <ac:chgData name="Octave Romer" userId="S::octave.romer@etu.univ-poitiers.fr::5ad5bcc3-cd49-4a08-8867-302d0c9113c0" providerId="AD" clId="Web-{CAE3DC77-0085-D569-7FE1-8DA87873E8B6}" dt="2024-11-06T17:32:11.569" v="299"/>
          <ac:picMkLst>
            <pc:docMk/>
            <pc:sldMk cId="4027528518" sldId="260"/>
            <ac:picMk id="2" creationId="{C4733980-9709-DF5A-FD12-60CF5F9A1D19}"/>
          </ac:picMkLst>
        </pc:picChg>
        <pc:picChg chg="mod">
          <ac:chgData name="Octave Romer" userId="S::octave.romer@etu.univ-poitiers.fr::5ad5bcc3-cd49-4a08-8867-302d0c9113c0" providerId="AD" clId="Web-{CAE3DC77-0085-D569-7FE1-8DA87873E8B6}" dt="2024-11-06T17:33:17.477" v="326" actId="1076"/>
          <ac:picMkLst>
            <pc:docMk/>
            <pc:sldMk cId="4027528518" sldId="260"/>
            <ac:picMk id="20" creationId="{0EE106E4-1B79-4A3C-95B8-1FEECE2EA68D}"/>
          </ac:picMkLst>
        </pc:picChg>
        <pc:picChg chg="add mod modCrop">
          <ac:chgData name="Octave Romer" userId="S::octave.romer@etu.univ-poitiers.fr::5ad5bcc3-cd49-4a08-8867-302d0c9113c0" providerId="AD" clId="Web-{CAE3DC77-0085-D569-7FE1-8DA87873E8B6}" dt="2024-11-06T17:33:59.024" v="338" actId="1076"/>
          <ac:picMkLst>
            <pc:docMk/>
            <pc:sldMk cId="4027528518" sldId="260"/>
            <ac:picMk id="23" creationId="{2B17372B-93FA-D4F8-B0F1-41029C6D85CA}"/>
          </ac:picMkLst>
        </pc:picChg>
        <pc:picChg chg="del mod modCrop">
          <ac:chgData name="Octave Romer" userId="S::octave.romer@etu.univ-poitiers.fr::5ad5bcc3-cd49-4a08-8867-302d0c9113c0" providerId="AD" clId="Web-{CAE3DC77-0085-D569-7FE1-8DA87873E8B6}" dt="2024-11-06T17:31:36.865" v="292"/>
          <ac:picMkLst>
            <pc:docMk/>
            <pc:sldMk cId="4027528518" sldId="260"/>
            <ac:picMk id="26" creationId="{E9592621-80D3-52B4-E3BE-459A89676B12}"/>
          </ac:picMkLst>
        </pc:picChg>
        <pc:picChg chg="add mod">
          <ac:chgData name="Octave Romer" userId="S::octave.romer@etu.univ-poitiers.fr::5ad5bcc3-cd49-4a08-8867-302d0c9113c0" providerId="AD" clId="Web-{CAE3DC77-0085-D569-7FE1-8DA87873E8B6}" dt="2024-11-06T17:32:37.179" v="306" actId="1076"/>
          <ac:picMkLst>
            <pc:docMk/>
            <pc:sldMk cId="4027528518" sldId="260"/>
            <ac:picMk id="27" creationId="{A98CF6E6-3D62-00B2-4AC9-0F2EA626F61B}"/>
          </ac:picMkLst>
        </pc:picChg>
      </pc:sldChg>
      <pc:sldChg chg="modSp">
        <pc:chgData name="Octave Romer" userId="S::octave.romer@etu.univ-poitiers.fr::5ad5bcc3-cd49-4a08-8867-302d0c9113c0" providerId="AD" clId="Web-{CAE3DC77-0085-D569-7FE1-8DA87873E8B6}" dt="2024-11-06T16:24:26.847" v="31" actId="20577"/>
        <pc:sldMkLst>
          <pc:docMk/>
          <pc:sldMk cId="3344114427" sldId="261"/>
        </pc:sldMkLst>
        <pc:spChg chg="mod">
          <ac:chgData name="Octave Romer" userId="S::octave.romer@etu.univ-poitiers.fr::5ad5bcc3-cd49-4a08-8867-302d0c9113c0" providerId="AD" clId="Web-{CAE3DC77-0085-D569-7FE1-8DA87873E8B6}" dt="2024-11-06T16:24:26.847" v="31" actId="20577"/>
          <ac:spMkLst>
            <pc:docMk/>
            <pc:sldMk cId="3344114427" sldId="261"/>
            <ac:spMk id="13" creationId="{8F878336-42B8-46A2-8C0F-FD36EA93213C}"/>
          </ac:spMkLst>
        </pc:spChg>
      </pc:sldChg>
      <pc:sldChg chg="modSp">
        <pc:chgData name="Octave Romer" userId="S::octave.romer@etu.univ-poitiers.fr::5ad5bcc3-cd49-4a08-8867-302d0c9113c0" providerId="AD" clId="Web-{CAE3DC77-0085-D569-7FE1-8DA87873E8B6}" dt="2024-11-06T16:25:06.176" v="39" actId="20577"/>
        <pc:sldMkLst>
          <pc:docMk/>
          <pc:sldMk cId="2796715473" sldId="262"/>
        </pc:sldMkLst>
        <pc:spChg chg="mod">
          <ac:chgData name="Octave Romer" userId="S::octave.romer@etu.univ-poitiers.fr::5ad5bcc3-cd49-4a08-8867-302d0c9113c0" providerId="AD" clId="Web-{CAE3DC77-0085-D569-7FE1-8DA87873E8B6}" dt="2024-11-06T16:25:06.176" v="39" actId="20577"/>
          <ac:spMkLst>
            <pc:docMk/>
            <pc:sldMk cId="2796715473" sldId="262"/>
            <ac:spMk id="13" creationId="{8F878336-42B8-46A2-8C0F-FD36EA93213C}"/>
          </ac:spMkLst>
        </pc:spChg>
      </pc:sldChg>
      <pc:sldChg chg="addSp delSp modSp">
        <pc:chgData name="Octave Romer" userId="S::octave.romer@etu.univ-poitiers.fr::5ad5bcc3-cd49-4a08-8867-302d0c9113c0" providerId="AD" clId="Web-{CAE3DC77-0085-D569-7FE1-8DA87873E8B6}" dt="2024-11-06T17:13:09.827" v="231"/>
        <pc:sldMkLst>
          <pc:docMk/>
          <pc:sldMk cId="2492794881" sldId="263"/>
        </pc:sldMkLst>
        <pc:spChg chg="mod">
          <ac:chgData name="Octave Romer" userId="S::octave.romer@etu.univ-poitiers.fr::5ad5bcc3-cd49-4a08-8867-302d0c9113c0" providerId="AD" clId="Web-{CAE3DC77-0085-D569-7FE1-8DA87873E8B6}" dt="2024-11-06T16:25:22.582" v="42" actId="20577"/>
          <ac:spMkLst>
            <pc:docMk/>
            <pc:sldMk cId="2492794881" sldId="263"/>
            <ac:spMk id="13" creationId="{8F878336-42B8-46A2-8C0F-FD36EA93213C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7:13:05.171" v="229"/>
          <ac:spMkLst>
            <pc:docMk/>
            <pc:sldMk cId="2492794881" sldId="263"/>
            <ac:spMk id="23" creationId="{C461E558-E94B-7FF0-8E74-D7660EEDA6E8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7:13:09.827" v="231"/>
          <ac:spMkLst>
            <pc:docMk/>
            <pc:sldMk cId="2492794881" sldId="263"/>
            <ac:spMk id="26" creationId="{78755812-D5CE-805E-BEA0-02272C2ED2C3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7:05:10.005" v="178" actId="20577"/>
          <ac:spMkLst>
            <pc:docMk/>
            <pc:sldMk cId="2492794881" sldId="263"/>
            <ac:spMk id="27" creationId="{F6BFF259-F775-C488-0B2D-42FD346F179E}"/>
          </ac:spMkLst>
        </pc:spChg>
        <pc:spChg chg="mod">
          <ac:chgData name="Octave Romer" userId="S::octave.romer@etu.univ-poitiers.fr::5ad5bcc3-cd49-4a08-8867-302d0c9113c0" providerId="AD" clId="Web-{CAE3DC77-0085-D569-7FE1-8DA87873E8B6}" dt="2024-11-06T17:05:19.615" v="180" actId="20577"/>
          <ac:spMkLst>
            <pc:docMk/>
            <pc:sldMk cId="2492794881" sldId="263"/>
            <ac:spMk id="28" creationId="{CBD1C49A-D8B7-B4DC-1831-D78939BFC22D}"/>
          </ac:spMkLst>
        </pc:spChg>
        <pc:picChg chg="add mod">
          <ac:chgData name="Octave Romer" userId="S::octave.romer@etu.univ-poitiers.fr::5ad5bcc3-cd49-4a08-8867-302d0c9113c0" providerId="AD" clId="Web-{CAE3DC77-0085-D569-7FE1-8DA87873E8B6}" dt="2024-11-06T17:06:05.756" v="192" actId="1076"/>
          <ac:picMkLst>
            <pc:docMk/>
            <pc:sldMk cId="2492794881" sldId="263"/>
            <ac:picMk id="2" creationId="{0C1B635E-280A-5628-ED71-5E67881CA1BC}"/>
          </ac:picMkLst>
        </pc:picChg>
        <pc:picChg chg="mod">
          <ac:chgData name="Octave Romer" userId="S::octave.romer@etu.univ-poitiers.fr::5ad5bcc3-cd49-4a08-8867-302d0c9113c0" providerId="AD" clId="Web-{CAE3DC77-0085-D569-7FE1-8DA87873E8B6}" dt="2024-11-06T17:05:54.178" v="189" actId="1076"/>
          <ac:picMkLst>
            <pc:docMk/>
            <pc:sldMk cId="2492794881" sldId="263"/>
            <ac:picMk id="20" creationId="{BF72A5A9-1DD2-41B8-9DFA-821361179A73}"/>
          </ac:picMkLst>
        </pc:picChg>
        <pc:picChg chg="add mod">
          <ac:chgData name="Octave Romer" userId="S::octave.romer@etu.univ-poitiers.fr::5ad5bcc3-cd49-4a08-8867-302d0c9113c0" providerId="AD" clId="Web-{CAE3DC77-0085-D569-7FE1-8DA87873E8B6}" dt="2024-11-06T17:06:01.631" v="191" actId="1076"/>
          <ac:picMkLst>
            <pc:docMk/>
            <pc:sldMk cId="2492794881" sldId="263"/>
            <ac:picMk id="22" creationId="{5E166B6F-48AE-46F4-960C-233CAF9866C0}"/>
          </ac:picMkLst>
        </pc:picChg>
        <pc:picChg chg="del">
          <ac:chgData name="Octave Romer" userId="S::octave.romer@etu.univ-poitiers.fr::5ad5bcc3-cd49-4a08-8867-302d0c9113c0" providerId="AD" clId="Web-{CAE3DC77-0085-D569-7FE1-8DA87873E8B6}" dt="2024-11-06T17:05:23.787" v="181"/>
          <ac:picMkLst>
            <pc:docMk/>
            <pc:sldMk cId="2492794881" sldId="263"/>
            <ac:picMk id="24" creationId="{523C4F6B-CE68-E3E4-9CA4-892FE88A423D}"/>
          </ac:picMkLst>
        </pc:picChg>
        <pc:picChg chg="del">
          <ac:chgData name="Octave Romer" userId="S::octave.romer@etu.univ-poitiers.fr::5ad5bcc3-cd49-4a08-8867-302d0c9113c0" providerId="AD" clId="Web-{CAE3DC77-0085-D569-7FE1-8DA87873E8B6}" dt="2024-11-06T17:05:26.818" v="182"/>
          <ac:picMkLst>
            <pc:docMk/>
            <pc:sldMk cId="2492794881" sldId="263"/>
            <ac:picMk id="25" creationId="{D115993A-4483-6465-A2AE-0A9E9A51A5BC}"/>
          </ac:picMkLst>
        </pc:picChg>
      </pc:sldChg>
    </pc:docChg>
  </pc:docChgLst>
  <pc:docChgLst>
    <pc:chgData name="Octave Romer" userId="S::octave.romer@etu.univ-poitiers.fr::5ad5bcc3-cd49-4a08-8867-302d0c9113c0" providerId="AD" clId="Web-{B811ABB1-4420-1F12-F4F8-A4BB70699166}"/>
    <pc:docChg chg="addSld modSld">
      <pc:chgData name="Octave Romer" userId="S::octave.romer@etu.univ-poitiers.fr::5ad5bcc3-cd49-4a08-8867-302d0c9113c0" providerId="AD" clId="Web-{B811ABB1-4420-1F12-F4F8-A4BB70699166}" dt="2024-11-07T13:00:20.298" v="144"/>
      <pc:docMkLst>
        <pc:docMk/>
      </pc:docMkLst>
      <pc:sldChg chg="modSp">
        <pc:chgData name="Octave Romer" userId="S::octave.romer@etu.univ-poitiers.fr::5ad5bcc3-cd49-4a08-8867-302d0c9113c0" providerId="AD" clId="Web-{B811ABB1-4420-1F12-F4F8-A4BB70699166}" dt="2024-11-07T12:52:05.293" v="96" actId="20577"/>
        <pc:sldMkLst>
          <pc:docMk/>
          <pc:sldMk cId="1620565777" sldId="256"/>
        </pc:sldMkLst>
        <pc:spChg chg="mod">
          <ac:chgData name="Octave Romer" userId="S::octave.romer@etu.univ-poitiers.fr::5ad5bcc3-cd49-4a08-8867-302d0c9113c0" providerId="AD" clId="Web-{B811ABB1-4420-1F12-F4F8-A4BB70699166}" dt="2024-11-07T12:52:05.293" v="96" actId="20577"/>
          <ac:spMkLst>
            <pc:docMk/>
            <pc:sldMk cId="1620565777" sldId="256"/>
            <ac:spMk id="8" creationId="{374A5070-56CB-4736-97EE-0FD998F7D422}"/>
          </ac:spMkLst>
        </pc:spChg>
        <pc:spChg chg="mod">
          <ac:chgData name="Octave Romer" userId="S::octave.romer@etu.univ-poitiers.fr::5ad5bcc3-cd49-4a08-8867-302d0c9113c0" providerId="AD" clId="Web-{B811ABB1-4420-1F12-F4F8-A4BB70699166}" dt="2024-11-07T12:51:46.323" v="95" actId="20577"/>
          <ac:spMkLst>
            <pc:docMk/>
            <pc:sldMk cId="1620565777" sldId="256"/>
            <ac:spMk id="29" creationId="{4ADF3652-A4CF-4B01-BD63-B087F9A9E974}"/>
          </ac:spMkLst>
        </pc:spChg>
      </pc:sldChg>
      <pc:sldChg chg="addSp delSp modSp">
        <pc:chgData name="Octave Romer" userId="S::octave.romer@etu.univ-poitiers.fr::5ad5bcc3-cd49-4a08-8867-302d0c9113c0" providerId="AD" clId="Web-{B811ABB1-4420-1F12-F4F8-A4BB70699166}" dt="2024-11-07T13:00:20.298" v="144"/>
        <pc:sldMkLst>
          <pc:docMk/>
          <pc:sldMk cId="141822809" sldId="257"/>
        </pc:sldMkLst>
        <pc:spChg chg="mod">
          <ac:chgData name="Octave Romer" userId="S::octave.romer@etu.univ-poitiers.fr::5ad5bcc3-cd49-4a08-8867-302d0c9113c0" providerId="AD" clId="Web-{B811ABB1-4420-1F12-F4F8-A4BB70699166}" dt="2024-11-07T12:59:29.169" v="134" actId="1076"/>
          <ac:spMkLst>
            <pc:docMk/>
            <pc:sldMk cId="141822809" sldId="257"/>
            <ac:spMk id="15" creationId="{9F603FC3-F774-4136-A199-CC5742704456}"/>
          </ac:spMkLst>
        </pc:spChg>
        <pc:spChg chg="mod">
          <ac:chgData name="Octave Romer" userId="S::octave.romer@etu.univ-poitiers.fr::5ad5bcc3-cd49-4a08-8867-302d0c9113c0" providerId="AD" clId="Web-{B811ABB1-4420-1F12-F4F8-A4BB70699166}" dt="2024-11-07T12:51:32.353" v="93" actId="20577"/>
          <ac:spMkLst>
            <pc:docMk/>
            <pc:sldMk cId="141822809" sldId="257"/>
            <ac:spMk id="18" creationId="{53FE1285-D86A-4AD1-B7FD-FFC11D06D524}"/>
          </ac:spMkLst>
        </pc:spChg>
        <pc:spChg chg="mod">
          <ac:chgData name="Octave Romer" userId="S::octave.romer@etu.univ-poitiers.fr::5ad5bcc3-cd49-4a08-8867-302d0c9113c0" providerId="AD" clId="Web-{B811ABB1-4420-1F12-F4F8-A4BB70699166}" dt="2024-11-07T12:51:14.070" v="88" actId="1076"/>
          <ac:spMkLst>
            <pc:docMk/>
            <pc:sldMk cId="141822809" sldId="257"/>
            <ac:spMk id="20" creationId="{297E4AA5-A892-4E85-988C-FB10C057FAFD}"/>
          </ac:spMkLst>
        </pc:spChg>
        <pc:picChg chg="add del mod">
          <ac:chgData name="Octave Romer" userId="S::octave.romer@etu.univ-poitiers.fr::5ad5bcc3-cd49-4a08-8867-302d0c9113c0" providerId="AD" clId="Web-{B811ABB1-4420-1F12-F4F8-A4BB70699166}" dt="2024-11-07T13:00:08.156" v="141"/>
          <ac:picMkLst>
            <pc:docMk/>
            <pc:sldMk cId="141822809" sldId="257"/>
            <ac:picMk id="3" creationId="{F3EDCEAB-8419-E19C-BF0D-C520622F6924}"/>
          </ac:picMkLst>
        </pc:picChg>
        <pc:picChg chg="mod">
          <ac:chgData name="Octave Romer" userId="S::octave.romer@etu.univ-poitiers.fr::5ad5bcc3-cd49-4a08-8867-302d0c9113c0" providerId="AD" clId="Web-{B811ABB1-4420-1F12-F4F8-A4BB70699166}" dt="2024-11-07T12:59:30.372" v="135" actId="1076"/>
          <ac:picMkLst>
            <pc:docMk/>
            <pc:sldMk cId="141822809" sldId="257"/>
            <ac:picMk id="4" creationId="{FD659349-64E1-4605-969B-FAA750489D1A}"/>
          </ac:picMkLst>
        </pc:picChg>
        <pc:picChg chg="add ord">
          <ac:chgData name="Octave Romer" userId="S::octave.romer@etu.univ-poitiers.fr::5ad5bcc3-cd49-4a08-8867-302d0c9113c0" providerId="AD" clId="Web-{B811ABB1-4420-1F12-F4F8-A4BB70699166}" dt="2024-11-07T13:00:20.298" v="144"/>
          <ac:picMkLst>
            <pc:docMk/>
            <pc:sldMk cId="141822809" sldId="257"/>
            <ac:picMk id="6" creationId="{4C45941D-C081-01E4-63CA-0EFE5E5209BA}"/>
          </ac:picMkLst>
        </pc:picChg>
        <pc:picChg chg="del mod">
          <ac:chgData name="Octave Romer" userId="S::octave.romer@etu.univ-poitiers.fr::5ad5bcc3-cd49-4a08-8867-302d0c9113c0" providerId="AD" clId="Web-{B811ABB1-4420-1F12-F4F8-A4BB70699166}" dt="2024-11-07T13:00:11.047" v="142"/>
          <ac:picMkLst>
            <pc:docMk/>
            <pc:sldMk cId="141822809" sldId="257"/>
            <ac:picMk id="2050" creationId="{3D7290A6-1432-4075-9E31-0929900B0D1A}"/>
          </ac:picMkLst>
        </pc:picChg>
      </pc:sldChg>
      <pc:sldChg chg="modSp">
        <pc:chgData name="Octave Romer" userId="S::octave.romer@etu.univ-poitiers.fr::5ad5bcc3-cd49-4a08-8867-302d0c9113c0" providerId="AD" clId="Web-{B811ABB1-4420-1F12-F4F8-A4BB70699166}" dt="2024-11-07T12:52:19.997" v="97" actId="20577"/>
        <pc:sldMkLst>
          <pc:docMk/>
          <pc:sldMk cId="866818518" sldId="258"/>
        </pc:sldMkLst>
        <pc:spChg chg="mod">
          <ac:chgData name="Octave Romer" userId="S::octave.romer@etu.univ-poitiers.fr::5ad5bcc3-cd49-4a08-8867-302d0c9113c0" providerId="AD" clId="Web-{B811ABB1-4420-1F12-F4F8-A4BB70699166}" dt="2024-11-07T12:52:19.997" v="97" actId="20577"/>
          <ac:spMkLst>
            <pc:docMk/>
            <pc:sldMk cId="866818518" sldId="258"/>
            <ac:spMk id="12" creationId="{D0C325A1-5A8C-4164-B1CF-BC40DDE2D81A}"/>
          </ac:spMkLst>
        </pc:spChg>
      </pc:sldChg>
      <pc:sldChg chg="addSp delSp modSp">
        <pc:chgData name="Octave Romer" userId="S::octave.romer@etu.univ-poitiers.fr::5ad5bcc3-cd49-4a08-8867-302d0c9113c0" providerId="AD" clId="Web-{B811ABB1-4420-1F12-F4F8-A4BB70699166}" dt="2024-11-07T12:56:30" v="123"/>
        <pc:sldMkLst>
          <pc:docMk/>
          <pc:sldMk cId="1624363486" sldId="259"/>
        </pc:sldMkLst>
        <pc:spChg chg="mod">
          <ac:chgData name="Octave Romer" userId="S::octave.romer@etu.univ-poitiers.fr::5ad5bcc3-cd49-4a08-8867-302d0c9113c0" providerId="AD" clId="Web-{B811ABB1-4420-1F12-F4F8-A4BB70699166}" dt="2024-11-07T12:52:31.373" v="98" actId="20577"/>
          <ac:spMkLst>
            <pc:docMk/>
            <pc:sldMk cId="1624363486" sldId="259"/>
            <ac:spMk id="12" creationId="{D0C325A1-5A8C-4164-B1CF-BC40DDE2D81A}"/>
          </ac:spMkLst>
        </pc:spChg>
        <pc:spChg chg="del mod">
          <ac:chgData name="Octave Romer" userId="S::octave.romer@etu.univ-poitiers.fr::5ad5bcc3-cd49-4a08-8867-302d0c9113c0" providerId="AD" clId="Web-{B811ABB1-4420-1F12-F4F8-A4BB70699166}" dt="2024-11-07T12:56:30" v="123"/>
          <ac:spMkLst>
            <pc:docMk/>
            <pc:sldMk cId="1624363486" sldId="259"/>
            <ac:spMk id="19" creationId="{AE7177E7-FD80-42D0-BA47-41AD2A235504}"/>
          </ac:spMkLst>
        </pc:spChg>
        <pc:spChg chg="add">
          <ac:chgData name="Octave Romer" userId="S::octave.romer@etu.univ-poitiers.fr::5ad5bcc3-cd49-4a08-8867-302d0c9113c0" providerId="AD" clId="Web-{B811ABB1-4420-1F12-F4F8-A4BB70699166}" dt="2024-11-07T12:56:27.452" v="122"/>
          <ac:spMkLst>
            <pc:docMk/>
            <pc:sldMk cId="1624363486" sldId="259"/>
            <ac:spMk id="30" creationId="{70A245F3-2F3E-22EA-ACC2-333AD7799426}"/>
          </ac:spMkLst>
        </pc:spChg>
      </pc:sldChg>
      <pc:sldChg chg="modSp">
        <pc:chgData name="Octave Romer" userId="S::octave.romer@etu.univ-poitiers.fr::5ad5bcc3-cd49-4a08-8867-302d0c9113c0" providerId="AD" clId="Web-{B811ABB1-4420-1F12-F4F8-A4BB70699166}" dt="2024-11-07T12:57:07.159" v="124"/>
        <pc:sldMkLst>
          <pc:docMk/>
          <pc:sldMk cId="3344114427" sldId="261"/>
        </pc:sldMkLst>
        <pc:spChg chg="mod">
          <ac:chgData name="Octave Romer" userId="S::octave.romer@etu.univ-poitiers.fr::5ad5bcc3-cd49-4a08-8867-302d0c9113c0" providerId="AD" clId="Web-{B811ABB1-4420-1F12-F4F8-A4BB70699166}" dt="2024-11-07T12:42:57.049" v="24" actId="1076"/>
          <ac:spMkLst>
            <pc:docMk/>
            <pc:sldMk cId="3344114427" sldId="261"/>
            <ac:spMk id="21" creationId="{A2E874C6-0FB6-1C0C-DCA2-5252952A0CBB}"/>
          </ac:spMkLst>
        </pc:spChg>
        <pc:picChg chg="mod">
          <ac:chgData name="Octave Romer" userId="S::octave.romer@etu.univ-poitiers.fr::5ad5bcc3-cd49-4a08-8867-302d0c9113c0" providerId="AD" clId="Web-{B811ABB1-4420-1F12-F4F8-A4BB70699166}" dt="2024-11-07T12:57:07.159" v="124"/>
          <ac:picMkLst>
            <pc:docMk/>
            <pc:sldMk cId="3344114427" sldId="261"/>
            <ac:picMk id="20" creationId="{11C8F528-22B3-09C6-2825-661AEBFF25A4}"/>
          </ac:picMkLst>
        </pc:picChg>
      </pc:sldChg>
      <pc:sldChg chg="addSp delSp modSp">
        <pc:chgData name="Octave Romer" userId="S::octave.romer@etu.univ-poitiers.fr::5ad5bcc3-cd49-4a08-8867-302d0c9113c0" providerId="AD" clId="Web-{B811ABB1-4420-1F12-F4F8-A4BB70699166}" dt="2024-11-07T12:59:38.951" v="137"/>
        <pc:sldMkLst>
          <pc:docMk/>
          <pc:sldMk cId="2796715473" sldId="262"/>
        </pc:sldMkLst>
        <pc:spChg chg="add del mod">
          <ac:chgData name="Octave Romer" userId="S::octave.romer@etu.univ-poitiers.fr::5ad5bcc3-cd49-4a08-8867-302d0c9113c0" providerId="AD" clId="Web-{B811ABB1-4420-1F12-F4F8-A4BB70699166}" dt="2024-11-07T12:42:43.486" v="22"/>
          <ac:spMkLst>
            <pc:docMk/>
            <pc:sldMk cId="2796715473" sldId="262"/>
            <ac:spMk id="22" creationId="{EF5B50BD-91A7-92F2-DC36-4E7284DC05EC}"/>
          </ac:spMkLst>
        </pc:spChg>
        <pc:spChg chg="add mod">
          <ac:chgData name="Octave Romer" userId="S::octave.romer@etu.univ-poitiers.fr::5ad5bcc3-cd49-4a08-8867-302d0c9113c0" providerId="AD" clId="Web-{B811ABB1-4420-1F12-F4F8-A4BB70699166}" dt="2024-11-07T12:42:47.924" v="23" actId="1076"/>
          <ac:spMkLst>
            <pc:docMk/>
            <pc:sldMk cId="2796715473" sldId="262"/>
            <ac:spMk id="28" creationId="{CFE08130-CCD3-4A07-AEBF-DDE6467481EF}"/>
          </ac:spMkLst>
        </pc:spChg>
        <pc:spChg chg="add mod">
          <ac:chgData name="Octave Romer" userId="S::octave.romer@etu.univ-poitiers.fr::5ad5bcc3-cd49-4a08-8867-302d0c9113c0" providerId="AD" clId="Web-{B811ABB1-4420-1F12-F4F8-A4BB70699166}" dt="2024-11-07T12:46:51.395" v="47" actId="1076"/>
          <ac:spMkLst>
            <pc:docMk/>
            <pc:sldMk cId="2796715473" sldId="262"/>
            <ac:spMk id="30" creationId="{4C61E10C-93E4-E431-C784-CD4354966D8B}"/>
          </ac:spMkLst>
        </pc:spChg>
        <pc:spChg chg="add mod">
          <ac:chgData name="Octave Romer" userId="S::octave.romer@etu.univ-poitiers.fr::5ad5bcc3-cd49-4a08-8867-302d0c9113c0" providerId="AD" clId="Web-{B811ABB1-4420-1F12-F4F8-A4BB70699166}" dt="2024-11-07T12:47:05.833" v="50" actId="1076"/>
          <ac:spMkLst>
            <pc:docMk/>
            <pc:sldMk cId="2796715473" sldId="262"/>
            <ac:spMk id="31" creationId="{97DCCCB6-E835-E711-CC8B-C4A1240874EF}"/>
          </ac:spMkLst>
        </pc:spChg>
        <pc:spChg chg="add mod ord">
          <ac:chgData name="Octave Romer" userId="S::octave.romer@etu.univ-poitiers.fr::5ad5bcc3-cd49-4a08-8867-302d0c9113c0" providerId="AD" clId="Web-{B811ABB1-4420-1F12-F4F8-A4BB70699166}" dt="2024-11-07T12:47:02.317" v="49"/>
          <ac:spMkLst>
            <pc:docMk/>
            <pc:sldMk cId="2796715473" sldId="262"/>
            <ac:spMk id="32" creationId="{BC88DDDB-8414-9D38-E4F4-2FA490147DF1}"/>
          </ac:spMkLst>
        </pc:spChg>
        <pc:spChg chg="add mod">
          <ac:chgData name="Octave Romer" userId="S::octave.romer@etu.univ-poitiers.fr::5ad5bcc3-cd49-4a08-8867-302d0c9113c0" providerId="AD" clId="Web-{B811ABB1-4420-1F12-F4F8-A4BB70699166}" dt="2024-11-07T12:45:23.654" v="44" actId="1076"/>
          <ac:spMkLst>
            <pc:docMk/>
            <pc:sldMk cId="2796715473" sldId="262"/>
            <ac:spMk id="33" creationId="{F1ADB298-843A-B1E0-11A9-FD4409F361AA}"/>
          </ac:spMkLst>
        </pc:spChg>
        <pc:spChg chg="add mod">
          <ac:chgData name="Octave Romer" userId="S::octave.romer@etu.univ-poitiers.fr::5ad5bcc3-cd49-4a08-8867-302d0c9113c0" providerId="AD" clId="Web-{B811ABB1-4420-1F12-F4F8-A4BB70699166}" dt="2024-11-07T12:47:29.101" v="57" actId="1076"/>
          <ac:spMkLst>
            <pc:docMk/>
            <pc:sldMk cId="2796715473" sldId="262"/>
            <ac:spMk id="34" creationId="{D2B58016-7DF0-5AE8-C533-2A2DE338E08C}"/>
          </ac:spMkLst>
        </pc:spChg>
        <pc:spChg chg="add mod">
          <ac:chgData name="Octave Romer" userId="S::octave.romer@etu.univ-poitiers.fr::5ad5bcc3-cd49-4a08-8867-302d0c9113c0" providerId="AD" clId="Web-{B811ABB1-4420-1F12-F4F8-A4BB70699166}" dt="2024-11-07T12:48:57.607" v="66" actId="1076"/>
          <ac:spMkLst>
            <pc:docMk/>
            <pc:sldMk cId="2796715473" sldId="262"/>
            <ac:spMk id="35" creationId="{24DE47CA-0C9F-8799-D294-141DD55C7CFA}"/>
          </ac:spMkLst>
        </pc:spChg>
        <pc:picChg chg="mod">
          <ac:chgData name="Octave Romer" userId="S::octave.romer@etu.univ-poitiers.fr::5ad5bcc3-cd49-4a08-8867-302d0c9113c0" providerId="AD" clId="Web-{B811ABB1-4420-1F12-F4F8-A4BB70699166}" dt="2024-11-07T12:59:38.951" v="137"/>
          <ac:picMkLst>
            <pc:docMk/>
            <pc:sldMk cId="2796715473" sldId="262"/>
            <ac:picMk id="2" creationId="{A8F22580-AA43-1BCB-0416-6090B44E06D7}"/>
          </ac:picMkLst>
        </pc:picChg>
      </pc:sldChg>
      <pc:sldChg chg="addSp delSp modSp new">
        <pc:chgData name="Octave Romer" userId="S::octave.romer@etu.univ-poitiers.fr::5ad5bcc3-cd49-4a08-8867-302d0c9113c0" providerId="AD" clId="Web-{B811ABB1-4420-1F12-F4F8-A4BB70699166}" dt="2024-11-07T12:54:08.130" v="116" actId="14100"/>
        <pc:sldMkLst>
          <pc:docMk/>
          <pc:sldMk cId="2525376179" sldId="264"/>
        </pc:sldMkLst>
        <pc:spChg chg="del">
          <ac:chgData name="Octave Romer" userId="S::octave.romer@etu.univ-poitiers.fr::5ad5bcc3-cd49-4a08-8867-302d0c9113c0" providerId="AD" clId="Web-{B811ABB1-4420-1F12-F4F8-A4BB70699166}" dt="2024-11-07T12:49:31.188" v="68"/>
          <ac:spMkLst>
            <pc:docMk/>
            <pc:sldMk cId="2525376179" sldId="264"/>
            <ac:spMk id="2" creationId="{787FF6AA-DF4C-08F4-95CA-E52574426E4D}"/>
          </ac:spMkLst>
        </pc:spChg>
        <pc:spChg chg="del">
          <ac:chgData name="Octave Romer" userId="S::octave.romer@etu.univ-poitiers.fr::5ad5bcc3-cd49-4a08-8867-302d0c9113c0" providerId="AD" clId="Web-{B811ABB1-4420-1F12-F4F8-A4BB70699166}" dt="2024-11-07T12:49:33.125" v="69"/>
          <ac:spMkLst>
            <pc:docMk/>
            <pc:sldMk cId="2525376179" sldId="264"/>
            <ac:spMk id="3" creationId="{303A4353-F35E-75E6-B27D-1C5A28808423}"/>
          </ac:spMkLst>
        </pc:spChg>
        <pc:spChg chg="add del mod">
          <ac:chgData name="Octave Romer" userId="S::octave.romer@etu.univ-poitiers.fr::5ad5bcc3-cd49-4a08-8867-302d0c9113c0" providerId="AD" clId="Web-{B811ABB1-4420-1F12-F4F8-A4BB70699166}" dt="2024-11-07T12:50:15.488" v="75"/>
          <ac:spMkLst>
            <pc:docMk/>
            <pc:sldMk cId="2525376179" sldId="264"/>
            <ac:spMk id="6" creationId="{1DCC80FE-EC4F-6F23-0EF6-2AB24FB75057}"/>
          </ac:spMkLst>
        </pc:spChg>
        <pc:spChg chg="add mod">
          <ac:chgData name="Octave Romer" userId="S::octave.romer@etu.univ-poitiers.fr::5ad5bcc3-cd49-4a08-8867-302d0c9113c0" providerId="AD" clId="Web-{B811ABB1-4420-1F12-F4F8-A4BB70699166}" dt="2024-11-07T12:54:08.130" v="116" actId="14100"/>
          <ac:spMkLst>
            <pc:docMk/>
            <pc:sldMk cId="2525376179" sldId="264"/>
            <ac:spMk id="8" creationId="{7AE172F0-9A47-67E9-68F4-C084C6DD21AC}"/>
          </ac:spMkLst>
        </pc:spChg>
        <pc:spChg chg="add mod">
          <ac:chgData name="Octave Romer" userId="S::octave.romer@etu.univ-poitiers.fr::5ad5bcc3-cd49-4a08-8867-302d0c9113c0" providerId="AD" clId="Web-{B811ABB1-4420-1F12-F4F8-A4BB70699166}" dt="2024-11-07T12:54:04.301" v="114" actId="1076"/>
          <ac:spMkLst>
            <pc:docMk/>
            <pc:sldMk cId="2525376179" sldId="264"/>
            <ac:spMk id="9" creationId="{76527C03-F7E0-19EF-E058-59DEE563DF33}"/>
          </ac:spMkLst>
        </pc:spChg>
        <pc:picChg chg="add">
          <ac:chgData name="Octave Romer" userId="S::octave.romer@etu.univ-poitiers.fr::5ad5bcc3-cd49-4a08-8867-302d0c9113c0" providerId="AD" clId="Web-{B811ABB1-4420-1F12-F4F8-A4BB70699166}" dt="2024-11-07T12:49:37.969" v="70"/>
          <ac:picMkLst>
            <pc:docMk/>
            <pc:sldMk cId="2525376179" sldId="264"/>
            <ac:picMk id="5" creationId="{5E7A6B8F-52FF-FE06-9920-9B75C7DBC692}"/>
          </ac:picMkLst>
        </pc:picChg>
      </pc:sldChg>
    </pc:docChg>
  </pc:docChgLst>
  <pc:docChgLst>
    <pc:chgData name="Octave Romer" userId="S::octave.romer@etu.univ-poitiers.fr::5ad5bcc3-cd49-4a08-8867-302d0c9113c0" providerId="AD" clId="Web-{604EF29D-F04F-A847-B250-6CC0C84F958D}"/>
    <pc:docChg chg="modSld">
      <pc:chgData name="Octave Romer" userId="S::octave.romer@etu.univ-poitiers.fr::5ad5bcc3-cd49-4a08-8867-302d0c9113c0" providerId="AD" clId="Web-{604EF29D-F04F-A847-B250-6CC0C84F958D}" dt="2024-11-07T10:59:25.647" v="22" actId="1076"/>
      <pc:docMkLst>
        <pc:docMk/>
      </pc:docMkLst>
      <pc:sldChg chg="addSp delSp modSp">
        <pc:chgData name="Octave Romer" userId="S::octave.romer@etu.univ-poitiers.fr::5ad5bcc3-cd49-4a08-8867-302d0c9113c0" providerId="AD" clId="Web-{604EF29D-F04F-A847-B250-6CC0C84F958D}" dt="2024-11-07T10:59:25.647" v="22" actId="1076"/>
        <pc:sldMkLst>
          <pc:docMk/>
          <pc:sldMk cId="3344114427" sldId="261"/>
        </pc:sldMkLst>
        <pc:spChg chg="ord">
          <ac:chgData name="Octave Romer" userId="S::octave.romer@etu.univ-poitiers.fr::5ad5bcc3-cd49-4a08-8867-302d0c9113c0" providerId="AD" clId="Web-{604EF29D-F04F-A847-B250-6CC0C84F958D}" dt="2024-11-07T10:58:34.302" v="16"/>
          <ac:spMkLst>
            <pc:docMk/>
            <pc:sldMk cId="3344114427" sldId="261"/>
            <ac:spMk id="4" creationId="{77948BB5-04D1-4F6A-A5C6-747B25E4E418}"/>
          </ac:spMkLst>
        </pc:spChg>
        <pc:spChg chg="mod">
          <ac:chgData name="Octave Romer" userId="S::octave.romer@etu.univ-poitiers.fr::5ad5bcc3-cd49-4a08-8867-302d0c9113c0" providerId="AD" clId="Web-{604EF29D-F04F-A847-B250-6CC0C84F958D}" dt="2024-11-07T10:59:14.459" v="19" actId="14100"/>
          <ac:spMkLst>
            <pc:docMk/>
            <pc:sldMk cId="3344114427" sldId="261"/>
            <ac:spMk id="22" creationId="{3C6F11D2-64CB-F417-D85A-2FC60B9BB1E0}"/>
          </ac:spMkLst>
        </pc:spChg>
        <pc:spChg chg="mod">
          <ac:chgData name="Octave Romer" userId="S::octave.romer@etu.univ-poitiers.fr::5ad5bcc3-cd49-4a08-8867-302d0c9113c0" providerId="AD" clId="Web-{604EF29D-F04F-A847-B250-6CC0C84F958D}" dt="2024-11-07T10:59:10.943" v="18" actId="14100"/>
          <ac:spMkLst>
            <pc:docMk/>
            <pc:sldMk cId="3344114427" sldId="261"/>
            <ac:spMk id="25" creationId="{6B503CFB-09B1-6BE7-F0DF-0355CEEB6AB7}"/>
          </ac:spMkLst>
        </pc:spChg>
        <pc:spChg chg="mod">
          <ac:chgData name="Octave Romer" userId="S::octave.romer@etu.univ-poitiers.fr::5ad5bcc3-cd49-4a08-8867-302d0c9113c0" providerId="AD" clId="Web-{604EF29D-F04F-A847-B250-6CC0C84F958D}" dt="2024-11-07T10:59:25.647" v="22" actId="1076"/>
          <ac:spMkLst>
            <pc:docMk/>
            <pc:sldMk cId="3344114427" sldId="261"/>
            <ac:spMk id="27" creationId="{297579BA-C4CA-FCDB-5780-F2FD4F667CB9}"/>
          </ac:spMkLst>
        </pc:spChg>
        <pc:picChg chg="del mod">
          <ac:chgData name="Octave Romer" userId="S::octave.romer@etu.univ-poitiers.fr::5ad5bcc3-cd49-4a08-8867-302d0c9113c0" providerId="AD" clId="Web-{604EF29D-F04F-A847-B250-6CC0C84F958D}" dt="2024-11-07T10:57:28.707" v="2"/>
          <ac:picMkLst>
            <pc:docMk/>
            <pc:sldMk cId="3344114427" sldId="261"/>
            <ac:picMk id="20" creationId="{C6AF65A7-D9A9-4B63-A88C-0D287ED1ACF0}"/>
          </ac:picMkLst>
        </pc:picChg>
        <pc:picChg chg="mod">
          <ac:chgData name="Octave Romer" userId="S::octave.romer@etu.univ-poitiers.fr::5ad5bcc3-cd49-4a08-8867-302d0c9113c0" providerId="AD" clId="Web-{604EF29D-F04F-A847-B250-6CC0C84F958D}" dt="2024-11-07T10:59:20.115" v="20" actId="1076"/>
          <ac:picMkLst>
            <pc:docMk/>
            <pc:sldMk cId="3344114427" sldId="261"/>
            <ac:picMk id="26" creationId="{A66A0691-718F-A58A-D592-0F97BB889175}"/>
          </ac:picMkLst>
        </pc:picChg>
        <pc:picChg chg="add ord">
          <ac:chgData name="Octave Romer" userId="S::octave.romer@etu.univ-poitiers.fr::5ad5bcc3-cd49-4a08-8867-302d0c9113c0" providerId="AD" clId="Web-{604EF29D-F04F-A847-B250-6CC0C84F958D}" dt="2024-11-07T10:58:30.271" v="15"/>
          <ac:picMkLst>
            <pc:docMk/>
            <pc:sldMk cId="3344114427" sldId="261"/>
            <ac:picMk id="28" creationId="{5035919D-EAFD-7AFB-94FC-196DB0655300}"/>
          </ac:picMkLst>
        </pc:picChg>
      </pc:sldChg>
    </pc:docChg>
  </pc:docChgLst>
  <pc:docChgLst>
    <pc:chgData name="Utilisateur invité" userId="S::urn:spo:anon#1334eb37d53e64fe594145a45694223f2341181352886b146ac59b63e8e3ffba::" providerId="AD" clId="Web-{9560FC14-FC8F-9584-0A2A-913E12C61D78}"/>
    <pc:docChg chg="modSld">
      <pc:chgData name="Utilisateur invité" userId="S::urn:spo:anon#1334eb37d53e64fe594145a45694223f2341181352886b146ac59b63e8e3ffba::" providerId="AD" clId="Web-{9560FC14-FC8F-9584-0A2A-913E12C61D78}" dt="2024-11-08T09:44:08.176" v="57" actId="20577"/>
      <pc:docMkLst>
        <pc:docMk/>
      </pc:docMkLst>
      <pc:sldChg chg="addSp modSp">
        <pc:chgData name="Utilisateur invité" userId="S::urn:spo:anon#1334eb37d53e64fe594145a45694223f2341181352886b146ac59b63e8e3ffba::" providerId="AD" clId="Web-{9560FC14-FC8F-9584-0A2A-913E12C61D78}" dt="2024-11-08T09:43:33.597" v="41" actId="20577"/>
        <pc:sldMkLst>
          <pc:docMk/>
          <pc:sldMk cId="1620565777" sldId="256"/>
        </pc:sldMkLst>
        <pc:spChg chg="add mod">
          <ac:chgData name="Utilisateur invité" userId="S::urn:spo:anon#1334eb37d53e64fe594145a45694223f2341181352886b146ac59b63e8e3ffba::" providerId="AD" clId="Web-{9560FC14-FC8F-9584-0A2A-913E12C61D78}" dt="2024-11-08T09:41:38.827" v="19" actId="20577"/>
          <ac:spMkLst>
            <pc:docMk/>
            <pc:sldMk cId="1620565777" sldId="256"/>
            <ac:spMk id="9" creationId="{C13BEBB8-15AA-D71F-64D4-A6DE5569EAFF}"/>
          </ac:spMkLst>
        </pc:spChg>
        <pc:spChg chg="add mod">
          <ac:chgData name="Utilisateur invité" userId="S::urn:spo:anon#1334eb37d53e64fe594145a45694223f2341181352886b146ac59b63e8e3ffba::" providerId="AD" clId="Web-{9560FC14-FC8F-9584-0A2A-913E12C61D78}" dt="2024-11-08T09:43:33.597" v="41" actId="20577"/>
          <ac:spMkLst>
            <pc:docMk/>
            <pc:sldMk cId="1620565777" sldId="256"/>
            <ac:spMk id="10" creationId="{2257A48C-71F8-1836-4CA1-031D47F4B5ED}"/>
          </ac:spMkLst>
        </pc:spChg>
      </pc:sldChg>
      <pc:sldChg chg="modSp">
        <pc:chgData name="Utilisateur invité" userId="S::urn:spo:anon#1334eb37d53e64fe594145a45694223f2341181352886b146ac59b63e8e3ffba::" providerId="AD" clId="Web-{9560FC14-FC8F-9584-0A2A-913E12C61D78}" dt="2024-11-08T09:40:14.511" v="16" actId="20577"/>
        <pc:sldMkLst>
          <pc:docMk/>
          <pc:sldMk cId="141822809" sldId="257"/>
        </pc:sldMkLst>
        <pc:spChg chg="mod">
          <ac:chgData name="Utilisateur invité" userId="S::urn:spo:anon#1334eb37d53e64fe594145a45694223f2341181352886b146ac59b63e8e3ffba::" providerId="AD" clId="Web-{9560FC14-FC8F-9584-0A2A-913E12C61D78}" dt="2024-11-08T09:40:14.511" v="16" actId="20577"/>
          <ac:spMkLst>
            <pc:docMk/>
            <pc:sldMk cId="141822809" sldId="257"/>
            <ac:spMk id="20" creationId="{297E4AA5-A892-4E85-988C-FB10C057FAFD}"/>
          </ac:spMkLst>
        </pc:spChg>
      </pc:sldChg>
      <pc:sldChg chg="modSp">
        <pc:chgData name="Utilisateur invité" userId="S::urn:spo:anon#1334eb37d53e64fe594145a45694223f2341181352886b146ac59b63e8e3ffba::" providerId="AD" clId="Web-{9560FC14-FC8F-9584-0A2A-913E12C61D78}" dt="2024-11-08T09:43:37.394" v="43" actId="20577"/>
        <pc:sldMkLst>
          <pc:docMk/>
          <pc:sldMk cId="866818518" sldId="258"/>
        </pc:sldMkLst>
        <pc:spChg chg="mod">
          <ac:chgData name="Utilisateur invité" userId="S::urn:spo:anon#1334eb37d53e64fe594145a45694223f2341181352886b146ac59b63e8e3ffba::" providerId="AD" clId="Web-{9560FC14-FC8F-9584-0A2A-913E12C61D78}" dt="2024-11-08T09:43:37.394" v="43" actId="20577"/>
          <ac:spMkLst>
            <pc:docMk/>
            <pc:sldMk cId="866818518" sldId="258"/>
            <ac:spMk id="36" creationId="{3977FC25-8041-0EE5-124A-6F400E344BFF}"/>
          </ac:spMkLst>
        </pc:spChg>
      </pc:sldChg>
      <pc:sldChg chg="modSp">
        <pc:chgData name="Utilisateur invité" userId="S::urn:spo:anon#1334eb37d53e64fe594145a45694223f2341181352886b146ac59b63e8e3ffba::" providerId="AD" clId="Web-{9560FC14-FC8F-9584-0A2A-913E12C61D78}" dt="2024-11-08T09:43:45.988" v="46" actId="20577"/>
        <pc:sldMkLst>
          <pc:docMk/>
          <pc:sldMk cId="1624363486" sldId="259"/>
        </pc:sldMkLst>
        <pc:spChg chg="mod">
          <ac:chgData name="Utilisateur invité" userId="S::urn:spo:anon#1334eb37d53e64fe594145a45694223f2341181352886b146ac59b63e8e3ffba::" providerId="AD" clId="Web-{9560FC14-FC8F-9584-0A2A-913E12C61D78}" dt="2024-11-08T09:43:43.410" v="45" actId="20577"/>
          <ac:spMkLst>
            <pc:docMk/>
            <pc:sldMk cId="1624363486" sldId="259"/>
            <ac:spMk id="26" creationId="{C23E5F61-C254-AAFC-5CFC-4900A27A089E}"/>
          </ac:spMkLst>
        </pc:spChg>
        <pc:spChg chg="mod">
          <ac:chgData name="Utilisateur invité" userId="S::urn:spo:anon#1334eb37d53e64fe594145a45694223f2341181352886b146ac59b63e8e3ffba::" providerId="AD" clId="Web-{9560FC14-FC8F-9584-0A2A-913E12C61D78}" dt="2024-11-08T09:43:45.988" v="46" actId="20577"/>
          <ac:spMkLst>
            <pc:docMk/>
            <pc:sldMk cId="1624363486" sldId="259"/>
            <ac:spMk id="27" creationId="{9B50A091-9B58-131C-85B3-7A30973CABA7}"/>
          </ac:spMkLst>
        </pc:spChg>
      </pc:sldChg>
      <pc:sldChg chg="addSp delSp modSp">
        <pc:chgData name="Utilisateur invité" userId="S::urn:spo:anon#1334eb37d53e64fe594145a45694223f2341181352886b146ac59b63e8e3ffba::" providerId="AD" clId="Web-{9560FC14-FC8F-9584-0A2A-913E12C61D78}" dt="2024-11-08T09:43:49.597" v="48" actId="20577"/>
        <pc:sldMkLst>
          <pc:docMk/>
          <pc:sldMk cId="4027528518" sldId="260"/>
        </pc:sldMkLst>
        <pc:spChg chg="add del mod">
          <ac:chgData name="Utilisateur invité" userId="S::urn:spo:anon#1334eb37d53e64fe594145a45694223f2341181352886b146ac59b63e8e3ffba::" providerId="AD" clId="Web-{9560FC14-FC8F-9584-0A2A-913E12C61D78}" dt="2024-11-08T09:43:49.597" v="48" actId="20577"/>
          <ac:spMkLst>
            <pc:docMk/>
            <pc:sldMk cId="4027528518" sldId="260"/>
            <ac:spMk id="21" creationId="{A42110AB-A975-A0AF-F6F7-7EB1557274AB}"/>
          </ac:spMkLst>
        </pc:spChg>
      </pc:sldChg>
      <pc:sldChg chg="modSp">
        <pc:chgData name="Utilisateur invité" userId="S::urn:spo:anon#1334eb37d53e64fe594145a45694223f2341181352886b146ac59b63e8e3ffba::" providerId="AD" clId="Web-{9560FC14-FC8F-9584-0A2A-913E12C61D78}" dt="2024-11-08T09:43:53.785" v="50" actId="20577"/>
        <pc:sldMkLst>
          <pc:docMk/>
          <pc:sldMk cId="3344114427" sldId="261"/>
        </pc:sldMkLst>
        <pc:spChg chg="mod">
          <ac:chgData name="Utilisateur invité" userId="S::urn:spo:anon#1334eb37d53e64fe594145a45694223f2341181352886b146ac59b63e8e3ffba::" providerId="AD" clId="Web-{9560FC14-FC8F-9584-0A2A-913E12C61D78}" dt="2024-11-08T09:43:53.785" v="50" actId="20577"/>
          <ac:spMkLst>
            <pc:docMk/>
            <pc:sldMk cId="3344114427" sldId="261"/>
            <ac:spMk id="21" creationId="{A2E874C6-0FB6-1C0C-DCA2-5252952A0CBB}"/>
          </ac:spMkLst>
        </pc:spChg>
      </pc:sldChg>
      <pc:sldChg chg="modSp">
        <pc:chgData name="Utilisateur invité" userId="S::urn:spo:anon#1334eb37d53e64fe594145a45694223f2341181352886b146ac59b63e8e3ffba::" providerId="AD" clId="Web-{9560FC14-FC8F-9584-0A2A-913E12C61D78}" dt="2024-11-08T09:44:01.051" v="55" actId="20577"/>
        <pc:sldMkLst>
          <pc:docMk/>
          <pc:sldMk cId="2796715473" sldId="262"/>
        </pc:sldMkLst>
        <pc:spChg chg="mod">
          <ac:chgData name="Utilisateur invité" userId="S::urn:spo:anon#1334eb37d53e64fe594145a45694223f2341181352886b146ac59b63e8e3ffba::" providerId="AD" clId="Web-{9560FC14-FC8F-9584-0A2A-913E12C61D78}" dt="2024-11-08T09:44:01.051" v="55" actId="20577"/>
          <ac:spMkLst>
            <pc:docMk/>
            <pc:sldMk cId="2796715473" sldId="262"/>
            <ac:spMk id="21" creationId="{752DB0B3-4714-16C1-7A8F-1233958873A7}"/>
          </ac:spMkLst>
        </pc:spChg>
      </pc:sldChg>
      <pc:sldChg chg="modSp">
        <pc:chgData name="Utilisateur invité" userId="S::urn:spo:anon#1334eb37d53e64fe594145a45694223f2341181352886b146ac59b63e8e3ffba::" providerId="AD" clId="Web-{9560FC14-FC8F-9584-0A2A-913E12C61D78}" dt="2024-11-08T09:44:08.176" v="57" actId="20577"/>
        <pc:sldMkLst>
          <pc:docMk/>
          <pc:sldMk cId="2492794881" sldId="263"/>
        </pc:sldMkLst>
        <pc:spChg chg="mod">
          <ac:chgData name="Utilisateur invité" userId="S::urn:spo:anon#1334eb37d53e64fe594145a45694223f2341181352886b146ac59b63e8e3ffba::" providerId="AD" clId="Web-{9560FC14-FC8F-9584-0A2A-913E12C61D78}" dt="2024-11-08T09:44:08.176" v="57" actId="20577"/>
          <ac:spMkLst>
            <pc:docMk/>
            <pc:sldMk cId="2492794881" sldId="263"/>
            <ac:spMk id="21" creationId="{3454633F-8DAB-09DC-DDA8-A7E9AB6143D3}"/>
          </ac:spMkLst>
        </pc:spChg>
      </pc:sldChg>
    </pc:docChg>
  </pc:docChgLst>
  <pc:docChgLst>
    <pc:chgData name="Utilisateur invité" userId="S::urn:spo:anon#1334eb37d53e64fe594145a45694223f2341181352886b146ac59b63e8e3ffba::" providerId="AD" clId="Web-{1C977581-EBCD-CE2E-74C9-6CA6DD221197}"/>
    <pc:docChg chg="modSld">
      <pc:chgData name="Utilisateur invité" userId="S::urn:spo:anon#1334eb37d53e64fe594145a45694223f2341181352886b146ac59b63e8e3ffba::" providerId="AD" clId="Web-{1C977581-EBCD-CE2E-74C9-6CA6DD221197}" dt="2024-11-06T11:11:14.206" v="258" actId="20577"/>
      <pc:docMkLst>
        <pc:docMk/>
      </pc:docMkLst>
      <pc:sldChg chg="addSp delSp modSp">
        <pc:chgData name="Utilisateur invité" userId="S::urn:spo:anon#1334eb37d53e64fe594145a45694223f2341181352886b146ac59b63e8e3ffba::" providerId="AD" clId="Web-{1C977581-EBCD-CE2E-74C9-6CA6DD221197}" dt="2024-11-06T11:11:14.206" v="258" actId="20577"/>
        <pc:sldMkLst>
          <pc:docMk/>
          <pc:sldMk cId="866818518" sldId="258"/>
        </pc:sldMkLst>
        <pc:spChg chg="mod">
          <ac:chgData name="Utilisateur invité" userId="S::urn:spo:anon#1334eb37d53e64fe594145a45694223f2341181352886b146ac59b63e8e3ffba::" providerId="AD" clId="Web-{1C977581-EBCD-CE2E-74C9-6CA6DD221197}" dt="2024-11-06T11:05:07.788" v="229" actId="20577"/>
          <ac:spMkLst>
            <pc:docMk/>
            <pc:sldMk cId="866818518" sldId="258"/>
            <ac:spMk id="21" creationId="{887261FC-950B-7C18-809E-6C51DA09C0E2}"/>
          </ac:spMkLst>
        </pc:spChg>
        <pc:spChg chg="mod">
          <ac:chgData name="Utilisateur invité" userId="S::urn:spo:anon#1334eb37d53e64fe594145a45694223f2341181352886b146ac59b63e8e3ffba::" providerId="AD" clId="Web-{1C977581-EBCD-CE2E-74C9-6CA6DD221197}" dt="2024-11-06T11:05:11.507" v="230" actId="20577"/>
          <ac:spMkLst>
            <pc:docMk/>
            <pc:sldMk cId="866818518" sldId="258"/>
            <ac:spMk id="22" creationId="{0D545B05-260F-1D75-7DF9-5F89985F3A5B}"/>
          </ac:spMkLst>
        </pc:spChg>
        <pc:spChg chg="mod">
          <ac:chgData name="Utilisateur invité" userId="S::urn:spo:anon#1334eb37d53e64fe594145a45694223f2341181352886b146ac59b63e8e3ffba::" providerId="AD" clId="Web-{1C977581-EBCD-CE2E-74C9-6CA6DD221197}" dt="2024-11-06T11:05:15.507" v="231" actId="20577"/>
          <ac:spMkLst>
            <pc:docMk/>
            <pc:sldMk cId="866818518" sldId="258"/>
            <ac:spMk id="23" creationId="{C3BF46DF-B57C-861F-2C8F-00F3C89547FF}"/>
          </ac:spMkLst>
        </pc:spChg>
        <pc:spChg chg="mod">
          <ac:chgData name="Utilisateur invité" userId="S::urn:spo:anon#1334eb37d53e64fe594145a45694223f2341181352886b146ac59b63e8e3ffba::" providerId="AD" clId="Web-{1C977581-EBCD-CE2E-74C9-6CA6DD221197}" dt="2024-11-06T11:05:19.492" v="232" actId="20577"/>
          <ac:spMkLst>
            <pc:docMk/>
            <pc:sldMk cId="866818518" sldId="258"/>
            <ac:spMk id="24" creationId="{6AC76FD0-9BBA-D540-2ED1-8FD61390BA3C}"/>
          </ac:spMkLst>
        </pc:spChg>
        <pc:spChg chg="mod ord">
          <ac:chgData name="Utilisateur invité" userId="S::urn:spo:anon#1334eb37d53e64fe594145a45694223f2341181352886b146ac59b63e8e3ffba::" providerId="AD" clId="Web-{1C977581-EBCD-CE2E-74C9-6CA6DD221197}" dt="2024-11-06T11:11:05.815" v="251" actId="20577"/>
          <ac:spMkLst>
            <pc:docMk/>
            <pc:sldMk cId="866818518" sldId="258"/>
            <ac:spMk id="26" creationId="{46CD8CFE-6012-40E1-DBCD-445C711BCE53}"/>
          </ac:spMkLst>
        </pc:spChg>
        <pc:spChg chg="add mod">
          <ac:chgData name="Utilisateur invité" userId="S::urn:spo:anon#1334eb37d53e64fe594145a45694223f2341181352886b146ac59b63e8e3ffba::" providerId="AD" clId="Web-{1C977581-EBCD-CE2E-74C9-6CA6DD221197}" dt="2024-11-06T11:10:53.518" v="246" actId="1076"/>
          <ac:spMkLst>
            <pc:docMk/>
            <pc:sldMk cId="866818518" sldId="258"/>
            <ac:spMk id="29" creationId="{90287D72-9C1F-8F5E-15A8-EE8A447CB651}"/>
          </ac:spMkLst>
        </pc:spChg>
        <pc:spChg chg="mod ord">
          <ac:chgData name="Utilisateur invité" userId="S::urn:spo:anon#1334eb37d53e64fe594145a45694223f2341181352886b146ac59b63e8e3ffba::" providerId="AD" clId="Web-{1C977581-EBCD-CE2E-74C9-6CA6DD221197}" dt="2024-11-06T11:04:35.428" v="223" actId="20577"/>
          <ac:spMkLst>
            <pc:docMk/>
            <pc:sldMk cId="866818518" sldId="258"/>
            <ac:spMk id="30" creationId="{72F75A0A-9398-076F-C3E7-568D6694F476}"/>
          </ac:spMkLst>
        </pc:spChg>
        <pc:spChg chg="add mod">
          <ac:chgData name="Utilisateur invité" userId="S::urn:spo:anon#1334eb37d53e64fe594145a45694223f2341181352886b146ac59b63e8e3ffba::" providerId="AD" clId="Web-{1C977581-EBCD-CE2E-74C9-6CA6DD221197}" dt="2024-11-06T11:11:12.112" v="256" actId="20577"/>
          <ac:spMkLst>
            <pc:docMk/>
            <pc:sldMk cId="866818518" sldId="258"/>
            <ac:spMk id="32" creationId="{2A411E83-626B-D4D5-E7C0-588A7A52C322}"/>
          </ac:spMkLst>
        </pc:spChg>
        <pc:spChg chg="add mod">
          <ac:chgData name="Utilisateur invité" userId="S::urn:spo:anon#1334eb37d53e64fe594145a45694223f2341181352886b146ac59b63e8e3ffba::" providerId="AD" clId="Web-{1C977581-EBCD-CE2E-74C9-6CA6DD221197}" dt="2024-11-06T11:11:14.206" v="258" actId="20577"/>
          <ac:spMkLst>
            <pc:docMk/>
            <pc:sldMk cId="866818518" sldId="258"/>
            <ac:spMk id="34" creationId="{D39181B3-11EB-6CFA-2AA5-B0B3AAB23D99}"/>
          </ac:spMkLst>
        </pc:spChg>
        <pc:cxnChg chg="add del mod">
          <ac:chgData name="Utilisateur invité" userId="S::urn:spo:anon#1334eb37d53e64fe594145a45694223f2341181352886b146ac59b63e8e3ffba::" providerId="AD" clId="Web-{1C977581-EBCD-CE2E-74C9-6CA6DD221197}" dt="2024-11-06T10:51:55.420" v="80"/>
          <ac:cxnSpMkLst>
            <pc:docMk/>
            <pc:sldMk cId="866818518" sldId="258"/>
            <ac:cxnSpMk id="3" creationId="{DE93ED6B-07A9-EE4B-E77F-D977021D3813}"/>
          </ac:cxnSpMkLst>
        </pc:cxnChg>
        <pc:cxnChg chg="add mod">
          <ac:chgData name="Utilisateur invité" userId="S::urn:spo:anon#1334eb37d53e64fe594145a45694223f2341181352886b146ac59b63e8e3ffba::" providerId="AD" clId="Web-{1C977581-EBCD-CE2E-74C9-6CA6DD221197}" dt="2024-11-06T10:56:31.506" v="133" actId="14100"/>
          <ac:cxnSpMkLst>
            <pc:docMk/>
            <pc:sldMk cId="866818518" sldId="258"/>
            <ac:cxnSpMk id="25" creationId="{EDBF1100-D1ED-A8D7-1C15-155F2A54AD47}"/>
          </ac:cxnSpMkLst>
        </pc:cxnChg>
        <pc:cxnChg chg="del">
          <ac:chgData name="Utilisateur invité" userId="S::urn:spo:anon#1334eb37d53e64fe594145a45694223f2341181352886b146ac59b63e8e3ffba::" providerId="AD" clId="Web-{1C977581-EBCD-CE2E-74C9-6CA6DD221197}" dt="2024-11-06T10:50:33.558" v="73"/>
          <ac:cxnSpMkLst>
            <pc:docMk/>
            <pc:sldMk cId="866818518" sldId="258"/>
            <ac:cxnSpMk id="27" creationId="{7C0B2AE2-FC42-DDB3-CAFA-6BE0E4822CFA}"/>
          </ac:cxnSpMkLst>
        </pc:cxnChg>
        <pc:cxnChg chg="add mod ord">
          <ac:chgData name="Utilisateur invité" userId="S::urn:spo:anon#1334eb37d53e64fe594145a45694223f2341181352886b146ac59b63e8e3ffba::" providerId="AD" clId="Web-{1C977581-EBCD-CE2E-74C9-6CA6DD221197}" dt="2024-11-06T10:56:26.459" v="131" actId="1076"/>
          <ac:cxnSpMkLst>
            <pc:docMk/>
            <pc:sldMk cId="866818518" sldId="258"/>
            <ac:cxnSpMk id="28" creationId="{06320862-4655-B163-CB51-51AA61411DDF}"/>
          </ac:cxnSpMkLst>
        </pc:cxnChg>
        <pc:cxnChg chg="add mod">
          <ac:chgData name="Utilisateur invité" userId="S::urn:spo:anon#1334eb37d53e64fe594145a45694223f2341181352886b146ac59b63e8e3ffba::" providerId="AD" clId="Web-{1C977581-EBCD-CE2E-74C9-6CA6DD221197}" dt="2024-11-06T10:56:39.350" v="136" actId="1076"/>
          <ac:cxnSpMkLst>
            <pc:docMk/>
            <pc:sldMk cId="866818518" sldId="258"/>
            <ac:cxnSpMk id="31" creationId="{EBAF66C2-8E9F-7215-4ED3-2BBDAAF56AF6}"/>
          </ac:cxnSpMkLst>
        </pc:cxnChg>
        <pc:cxnChg chg="add mod ord">
          <ac:chgData name="Utilisateur invité" userId="S::urn:spo:anon#1334eb37d53e64fe594145a45694223f2341181352886b146ac59b63e8e3ffba::" providerId="AD" clId="Web-{1C977581-EBCD-CE2E-74C9-6CA6DD221197}" dt="2024-11-06T11:00:52.874" v="172" actId="14100"/>
          <ac:cxnSpMkLst>
            <pc:docMk/>
            <pc:sldMk cId="866818518" sldId="258"/>
            <ac:cxnSpMk id="33" creationId="{AC1543CA-D2F7-E8E6-F2FC-A58E168BA8D4}"/>
          </ac:cxnSpMkLst>
        </pc:cxnChg>
        <pc:cxnChg chg="add mod">
          <ac:chgData name="Utilisateur invité" userId="S::urn:spo:anon#1334eb37d53e64fe594145a45694223f2341181352886b146ac59b63e8e3ffba::" providerId="AD" clId="Web-{1C977581-EBCD-CE2E-74C9-6CA6DD221197}" dt="2024-11-06T11:04:07.208" v="221" actId="1076"/>
          <ac:cxnSpMkLst>
            <pc:docMk/>
            <pc:sldMk cId="866818518" sldId="258"/>
            <ac:cxnSpMk id="35" creationId="{2A306861-61D8-2A01-D0A8-624228304837}"/>
          </ac:cxnSpMkLst>
        </pc:cxnChg>
      </pc:sldChg>
    </pc:docChg>
  </pc:docChgLst>
  <pc:docChgLst>
    <pc:chgData name="Utilisateur invité" userId="S::urn:spo:anon#1334eb37d53e64fe594145a45694223f2341181352886b146ac59b63e8e3ffba::" providerId="AD" clId="Web-{E782B84A-3ED8-C7C8-883C-2103029347FB}"/>
    <pc:docChg chg="modSld">
      <pc:chgData name="Utilisateur invité" userId="S::urn:spo:anon#1334eb37d53e64fe594145a45694223f2341181352886b146ac59b63e8e3ffba::" providerId="AD" clId="Web-{E782B84A-3ED8-C7C8-883C-2103029347FB}" dt="2024-11-07T22:18:18.170" v="84" actId="20577"/>
      <pc:docMkLst>
        <pc:docMk/>
      </pc:docMkLst>
      <pc:sldChg chg="modSp">
        <pc:chgData name="Utilisateur invité" userId="S::urn:spo:anon#1334eb37d53e64fe594145a45694223f2341181352886b146ac59b63e8e3ffba::" providerId="AD" clId="Web-{E782B84A-3ED8-C7C8-883C-2103029347FB}" dt="2024-11-07T21:51:12.925" v="4" actId="20577"/>
        <pc:sldMkLst>
          <pc:docMk/>
          <pc:sldMk cId="1620565777" sldId="256"/>
        </pc:sldMkLst>
        <pc:spChg chg="mod">
          <ac:chgData name="Utilisateur invité" userId="S::urn:spo:anon#1334eb37d53e64fe594145a45694223f2341181352886b146ac59b63e8e3ffba::" providerId="AD" clId="Web-{E782B84A-3ED8-C7C8-883C-2103029347FB}" dt="2024-11-07T21:51:12.925" v="4" actId="20577"/>
          <ac:spMkLst>
            <pc:docMk/>
            <pc:sldMk cId="1620565777" sldId="256"/>
            <ac:spMk id="30" creationId="{C920080C-10FB-40AE-9AC0-7F30BB9D5F3A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1:08.925" v="1" actId="20577"/>
          <ac:spMkLst>
            <pc:docMk/>
            <pc:sldMk cId="1620565777" sldId="256"/>
            <ac:spMk id="31" creationId="{71A367CD-D9EB-41F9-8D23-73B4CB8AD041}"/>
          </ac:spMkLst>
        </pc:spChg>
      </pc:sldChg>
      <pc:sldChg chg="modSp">
        <pc:chgData name="Utilisateur invité" userId="S::urn:spo:anon#1334eb37d53e64fe594145a45694223f2341181352886b146ac59b63e8e3ffba::" providerId="AD" clId="Web-{E782B84A-3ED8-C7C8-883C-2103029347FB}" dt="2024-11-07T21:51:35.567" v="12" actId="20577"/>
        <pc:sldMkLst>
          <pc:docMk/>
          <pc:sldMk cId="866818518" sldId="258"/>
        </pc:sldMkLst>
        <pc:spChg chg="mod">
          <ac:chgData name="Utilisateur invité" userId="S::urn:spo:anon#1334eb37d53e64fe594145a45694223f2341181352886b146ac59b63e8e3ffba::" providerId="AD" clId="Web-{E782B84A-3ED8-C7C8-883C-2103029347FB}" dt="2024-11-07T21:51:35.567" v="12" actId="20577"/>
          <ac:spMkLst>
            <pc:docMk/>
            <pc:sldMk cId="866818518" sldId="258"/>
            <ac:spMk id="16" creationId="{E4605454-227C-469C-B8E5-34702CB0C3D3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1:25.926" v="9" actId="20577"/>
          <ac:spMkLst>
            <pc:docMk/>
            <pc:sldMk cId="866818518" sldId="258"/>
            <ac:spMk id="18" creationId="{C71A2B04-1032-4F77-BE4D-A9D59FCB7917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1:24.457" v="7" actId="20577"/>
          <ac:spMkLst>
            <pc:docMk/>
            <pc:sldMk cId="866818518" sldId="258"/>
            <ac:spMk id="19" creationId="{AE7177E7-FD80-42D0-BA47-41AD2A235504}"/>
          </ac:spMkLst>
        </pc:spChg>
      </pc:sldChg>
      <pc:sldChg chg="modSp">
        <pc:chgData name="Utilisateur invité" userId="S::urn:spo:anon#1334eb37d53e64fe594145a45694223f2341181352886b146ac59b63e8e3ffba::" providerId="AD" clId="Web-{E782B84A-3ED8-C7C8-883C-2103029347FB}" dt="2024-11-07T21:51:51.521" v="18" actId="1076"/>
        <pc:sldMkLst>
          <pc:docMk/>
          <pc:sldMk cId="1624363486" sldId="259"/>
        </pc:sldMkLst>
        <pc:spChg chg="mod">
          <ac:chgData name="Utilisateur invité" userId="S::urn:spo:anon#1334eb37d53e64fe594145a45694223f2341181352886b146ac59b63e8e3ffba::" providerId="AD" clId="Web-{E782B84A-3ED8-C7C8-883C-2103029347FB}" dt="2024-11-07T21:51:44.833" v="17" actId="20577"/>
          <ac:spMkLst>
            <pc:docMk/>
            <pc:sldMk cId="1624363486" sldId="259"/>
            <ac:spMk id="18" creationId="{C71A2B04-1032-4F77-BE4D-A9D59FCB7917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1:51.521" v="18" actId="1076"/>
          <ac:spMkLst>
            <pc:docMk/>
            <pc:sldMk cId="1624363486" sldId="259"/>
            <ac:spMk id="21" creationId="{06703F99-62FE-52BD-F279-411701568CEF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1:43.723" v="15" actId="20577"/>
          <ac:spMkLst>
            <pc:docMk/>
            <pc:sldMk cId="1624363486" sldId="259"/>
            <ac:spMk id="30" creationId="{70A245F3-2F3E-22EA-ACC2-333AD7799426}"/>
          </ac:spMkLst>
        </pc:spChg>
      </pc:sldChg>
      <pc:sldChg chg="modSp">
        <pc:chgData name="Utilisateur invité" userId="S::urn:spo:anon#1334eb37d53e64fe594145a45694223f2341181352886b146ac59b63e8e3ffba::" providerId="AD" clId="Web-{E782B84A-3ED8-C7C8-883C-2103029347FB}" dt="2024-11-07T21:53:46.134" v="23" actId="20577"/>
        <pc:sldMkLst>
          <pc:docMk/>
          <pc:sldMk cId="4027528518" sldId="260"/>
        </pc:sldMkLst>
        <pc:spChg chg="mod">
          <ac:chgData name="Utilisateur invité" userId="S::urn:spo:anon#1334eb37d53e64fe594145a45694223f2341181352886b146ac59b63e8e3ffba::" providerId="AD" clId="Web-{E782B84A-3ED8-C7C8-883C-2103029347FB}" dt="2024-11-07T21:53:46.134" v="23" actId="20577"/>
          <ac:spMkLst>
            <pc:docMk/>
            <pc:sldMk cId="4027528518" sldId="260"/>
            <ac:spMk id="18" creationId="{C71A2B04-1032-4F77-BE4D-A9D59FCB7917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2:08.912" v="21" actId="20577"/>
          <ac:spMkLst>
            <pc:docMk/>
            <pc:sldMk cId="4027528518" sldId="260"/>
            <ac:spMk id="19" creationId="{AE7177E7-FD80-42D0-BA47-41AD2A235504}"/>
          </ac:spMkLst>
        </pc:spChg>
      </pc:sldChg>
      <pc:sldChg chg="modSp">
        <pc:chgData name="Utilisateur invité" userId="S::urn:spo:anon#1334eb37d53e64fe594145a45694223f2341181352886b146ac59b63e8e3ffba::" providerId="AD" clId="Web-{E782B84A-3ED8-C7C8-883C-2103029347FB}" dt="2024-11-07T22:17:02.475" v="81" actId="20577"/>
        <pc:sldMkLst>
          <pc:docMk/>
          <pc:sldMk cId="3344114427" sldId="261"/>
        </pc:sldMkLst>
        <pc:spChg chg="mod">
          <ac:chgData name="Utilisateur invité" userId="S::urn:spo:anon#1334eb37d53e64fe594145a45694223f2341181352886b146ac59b63e8e3ffba::" providerId="AD" clId="Web-{E782B84A-3ED8-C7C8-883C-2103029347FB}" dt="2024-11-07T22:17:02.475" v="81" actId="20577"/>
          <ac:spMkLst>
            <pc:docMk/>
            <pc:sldMk cId="3344114427" sldId="261"/>
            <ac:spMk id="2" creationId="{A3831CCF-70D7-C355-6734-C40C114D2CB8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5:38.326" v="31" actId="20577"/>
          <ac:spMkLst>
            <pc:docMk/>
            <pc:sldMk cId="3344114427" sldId="261"/>
            <ac:spMk id="18" creationId="{C71A2B04-1032-4F77-BE4D-A9D59FCB7917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4:02.166" v="28" actId="20577"/>
          <ac:spMkLst>
            <pc:docMk/>
            <pc:sldMk cId="3344114427" sldId="261"/>
            <ac:spMk id="19" creationId="{AE7177E7-FD80-42D0-BA47-41AD2A235504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2:15:42.378" v="74" actId="20577"/>
          <ac:spMkLst>
            <pc:docMk/>
            <pc:sldMk cId="3344114427" sldId="261"/>
            <ac:spMk id="22" creationId="{3C6F11D2-64CB-F417-D85A-2FC60B9BB1E0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2:15:34.753" v="71" actId="20577"/>
          <ac:spMkLst>
            <pc:docMk/>
            <pc:sldMk cId="3344114427" sldId="261"/>
            <ac:spMk id="24" creationId="{2A455A75-932C-7831-5FF4-878D93052A5F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2:15:30.909" v="69" actId="20577"/>
          <ac:spMkLst>
            <pc:docMk/>
            <pc:sldMk cId="3344114427" sldId="261"/>
            <ac:spMk id="25" creationId="{6B503CFB-09B1-6BE7-F0DF-0355CEEB6AB7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3:53.681" v="25" actId="20577"/>
          <ac:spMkLst>
            <pc:docMk/>
            <pc:sldMk cId="3344114427" sldId="261"/>
            <ac:spMk id="27" creationId="{297579BA-C4CA-FCDB-5780-F2FD4F667CB9}"/>
          </ac:spMkLst>
        </pc:spChg>
      </pc:sldChg>
      <pc:sldChg chg="modSp">
        <pc:chgData name="Utilisateur invité" userId="S::urn:spo:anon#1334eb37d53e64fe594145a45694223f2341181352886b146ac59b63e8e3ffba::" providerId="AD" clId="Web-{E782B84A-3ED8-C7C8-883C-2103029347FB}" dt="2024-11-07T21:56:24.922" v="43" actId="20577"/>
        <pc:sldMkLst>
          <pc:docMk/>
          <pc:sldMk cId="2796715473" sldId="262"/>
        </pc:sldMkLst>
        <pc:spChg chg="mod">
          <ac:chgData name="Utilisateur invité" userId="S::urn:spo:anon#1334eb37d53e64fe594145a45694223f2341181352886b146ac59b63e8e3ffba::" providerId="AD" clId="Web-{E782B84A-3ED8-C7C8-883C-2103029347FB}" dt="2024-11-07T21:56:16.499" v="38" actId="20577"/>
          <ac:spMkLst>
            <pc:docMk/>
            <pc:sldMk cId="2796715473" sldId="262"/>
            <ac:spMk id="16" creationId="{E4605454-227C-469C-B8E5-34702CB0C3D3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6:21.859" v="41" actId="20577"/>
          <ac:spMkLst>
            <pc:docMk/>
            <pc:sldMk cId="2796715473" sldId="262"/>
            <ac:spMk id="17" creationId="{77C79D5F-29F4-4114-80EC-9430066EFDF5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6:24.922" v="43" actId="20577"/>
          <ac:spMkLst>
            <pc:docMk/>
            <pc:sldMk cId="2796715473" sldId="262"/>
            <ac:spMk id="18" creationId="{C71A2B04-1032-4F77-BE4D-A9D59FCB7917}"/>
          </ac:spMkLst>
        </pc:spChg>
      </pc:sldChg>
      <pc:sldChg chg="modSp">
        <pc:chgData name="Utilisateur invité" userId="S::urn:spo:anon#1334eb37d53e64fe594145a45694223f2341181352886b146ac59b63e8e3ffba::" providerId="AD" clId="Web-{E782B84A-3ED8-C7C8-883C-2103029347FB}" dt="2024-11-07T22:18:18.170" v="84" actId="20577"/>
        <pc:sldMkLst>
          <pc:docMk/>
          <pc:sldMk cId="2492794881" sldId="263"/>
        </pc:sldMkLst>
        <pc:spChg chg="mod">
          <ac:chgData name="Utilisateur invité" userId="S::urn:spo:anon#1334eb37d53e64fe594145a45694223f2341181352886b146ac59b63e8e3ffba::" providerId="AD" clId="Web-{E782B84A-3ED8-C7C8-883C-2103029347FB}" dt="2024-11-07T21:56:38" v="48" actId="20577"/>
          <ac:spMkLst>
            <pc:docMk/>
            <pc:sldMk cId="2492794881" sldId="263"/>
            <ac:spMk id="16" creationId="{E4605454-227C-469C-B8E5-34702CB0C3D3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6:44.032" v="51" actId="20577"/>
          <ac:spMkLst>
            <pc:docMk/>
            <pc:sldMk cId="2492794881" sldId="263"/>
            <ac:spMk id="17" creationId="{77C79D5F-29F4-4114-80EC-9430066EFDF5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8:21.411" v="54" actId="20577"/>
          <ac:spMkLst>
            <pc:docMk/>
            <pc:sldMk cId="2492794881" sldId="263"/>
            <ac:spMk id="18" creationId="{C71A2B04-1032-4F77-BE4D-A9D59FCB7917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8:35.645" v="66" actId="20577"/>
          <ac:spMkLst>
            <pc:docMk/>
            <pc:sldMk cId="2492794881" sldId="263"/>
            <ac:spMk id="26" creationId="{78755812-D5CE-805E-BEA0-02272C2ED2C3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2:18:18.170" v="84" actId="20577"/>
          <ac:spMkLst>
            <pc:docMk/>
            <pc:sldMk cId="2492794881" sldId="263"/>
            <ac:spMk id="27" creationId="{F6BFF259-F775-C488-0B2D-42FD346F179E}"/>
          </ac:spMkLst>
        </pc:spChg>
        <pc:spChg chg="mod">
          <ac:chgData name="Utilisateur invité" userId="S::urn:spo:anon#1334eb37d53e64fe594145a45694223f2341181352886b146ac59b63e8e3ffba::" providerId="AD" clId="Web-{E782B84A-3ED8-C7C8-883C-2103029347FB}" dt="2024-11-07T21:58:25.348" v="61" actId="20577"/>
          <ac:spMkLst>
            <pc:docMk/>
            <pc:sldMk cId="2492794881" sldId="263"/>
            <ac:spMk id="28" creationId="{CBD1C49A-D8B7-B4DC-1831-D78939BFC22D}"/>
          </ac:spMkLst>
        </pc:spChg>
      </pc:sldChg>
    </pc:docChg>
  </pc:docChgLst>
  <pc:docChgLst>
    <pc:chgData name="Joackim Roca--Labuttie" userId="S::joackim.roca.labuttie@etu.univ-poitiers.fr::68441ea3-59fa-4e17-8d4b-abf9381bb088" providerId="AD" clId="Web-{C73A69B3-6F2A-86B7-9F22-7702A0AE5A3F}"/>
    <pc:docChg chg="modSld">
      <pc:chgData name="Joackim Roca--Labuttie" userId="S::joackim.roca.labuttie@etu.univ-poitiers.fr::68441ea3-59fa-4e17-8d4b-abf9381bb088" providerId="AD" clId="Web-{C73A69B3-6F2A-86B7-9F22-7702A0AE5A3F}" dt="2024-11-06T12:48:03.250" v="252" actId="14100"/>
      <pc:docMkLst>
        <pc:docMk/>
      </pc:docMkLst>
      <pc:sldChg chg="modSp">
        <pc:chgData name="Joackim Roca--Labuttie" userId="S::joackim.roca.labuttie@etu.univ-poitiers.fr::68441ea3-59fa-4e17-8d4b-abf9381bb088" providerId="AD" clId="Web-{C73A69B3-6F2A-86B7-9F22-7702A0AE5A3F}" dt="2024-11-06T12:26:31.800" v="15" actId="1076"/>
        <pc:sldMkLst>
          <pc:docMk/>
          <pc:sldMk cId="866818518" sldId="258"/>
        </pc:sldMkLst>
        <pc:spChg chg="mod">
          <ac:chgData name="Joackim Roca--Labuttie" userId="S::joackim.roca.labuttie@etu.univ-poitiers.fr::68441ea3-59fa-4e17-8d4b-abf9381bb088" providerId="AD" clId="Web-{C73A69B3-6F2A-86B7-9F22-7702A0AE5A3F}" dt="2024-11-06T12:26:15.987" v="14" actId="1076"/>
          <ac:spMkLst>
            <pc:docMk/>
            <pc:sldMk cId="866818518" sldId="258"/>
            <ac:spMk id="26" creationId="{46CD8CFE-6012-40E1-DBCD-445C711BCE53}"/>
          </ac:spMkLst>
        </pc:spChg>
        <pc:spChg chg="mod">
          <ac:chgData name="Joackim Roca--Labuttie" userId="S::joackim.roca.labuttie@etu.univ-poitiers.fr::68441ea3-59fa-4e17-8d4b-abf9381bb088" providerId="AD" clId="Web-{C73A69B3-6F2A-86B7-9F22-7702A0AE5A3F}" dt="2024-11-06T12:25:31.517" v="5" actId="1076"/>
          <ac:spMkLst>
            <pc:docMk/>
            <pc:sldMk cId="866818518" sldId="258"/>
            <ac:spMk id="29" creationId="{90287D72-9C1F-8F5E-15A8-EE8A447CB651}"/>
          </ac:spMkLst>
        </pc:spChg>
        <pc:spChg chg="mod">
          <ac:chgData name="Joackim Roca--Labuttie" userId="S::joackim.roca.labuttie@etu.univ-poitiers.fr::68441ea3-59fa-4e17-8d4b-abf9381bb088" providerId="AD" clId="Web-{C73A69B3-6F2A-86B7-9F22-7702A0AE5A3F}" dt="2024-11-06T12:25:13.860" v="0" actId="14100"/>
          <ac:spMkLst>
            <pc:docMk/>
            <pc:sldMk cId="866818518" sldId="258"/>
            <ac:spMk id="30" creationId="{72F75A0A-9398-076F-C3E7-568D6694F476}"/>
          </ac:spMkLst>
        </pc:spChg>
        <pc:spChg chg="mod">
          <ac:chgData name="Joackim Roca--Labuttie" userId="S::joackim.roca.labuttie@etu.univ-poitiers.fr::68441ea3-59fa-4e17-8d4b-abf9381bb088" providerId="AD" clId="Web-{C73A69B3-6F2A-86B7-9F22-7702A0AE5A3F}" dt="2024-11-06T12:26:31.800" v="15" actId="1076"/>
          <ac:spMkLst>
            <pc:docMk/>
            <pc:sldMk cId="866818518" sldId="258"/>
            <ac:spMk id="34" creationId="{D39181B3-11EB-6CFA-2AA5-B0B3AAB23D99}"/>
          </ac:spMkLst>
        </pc:spChg>
      </pc:sldChg>
      <pc:sldChg chg="addSp delSp modSp">
        <pc:chgData name="Joackim Roca--Labuttie" userId="S::joackim.roca.labuttie@etu.univ-poitiers.fr::68441ea3-59fa-4e17-8d4b-abf9381bb088" providerId="AD" clId="Web-{C73A69B3-6F2A-86B7-9F22-7702A0AE5A3F}" dt="2024-11-06T12:48:03.250" v="252" actId="14100"/>
        <pc:sldMkLst>
          <pc:docMk/>
          <pc:sldMk cId="2492794881" sldId="263"/>
        </pc:sldMkLst>
        <pc:spChg chg="add mod">
          <ac:chgData name="Joackim Roca--Labuttie" userId="S::joackim.roca.labuttie@etu.univ-poitiers.fr::68441ea3-59fa-4e17-8d4b-abf9381bb088" providerId="AD" clId="Web-{C73A69B3-6F2A-86B7-9F22-7702A0AE5A3F}" dt="2024-11-06T12:46:33.107" v="245" actId="1076"/>
          <ac:spMkLst>
            <pc:docMk/>
            <pc:sldMk cId="2492794881" sldId="263"/>
            <ac:spMk id="23" creationId="{C461E558-E94B-7FF0-8E74-D7660EEDA6E8}"/>
          </ac:spMkLst>
        </pc:spChg>
        <pc:spChg chg="add mod">
          <ac:chgData name="Joackim Roca--Labuttie" userId="S::joackim.roca.labuttie@etu.univ-poitiers.fr::68441ea3-59fa-4e17-8d4b-abf9381bb088" providerId="AD" clId="Web-{C73A69B3-6F2A-86B7-9F22-7702A0AE5A3F}" dt="2024-11-06T12:46:35.591" v="246" actId="1076"/>
          <ac:spMkLst>
            <pc:docMk/>
            <pc:sldMk cId="2492794881" sldId="263"/>
            <ac:spMk id="26" creationId="{78755812-D5CE-805E-BEA0-02272C2ED2C3}"/>
          </ac:spMkLst>
        </pc:spChg>
        <pc:spChg chg="add mod">
          <ac:chgData name="Joackim Roca--Labuttie" userId="S::joackim.roca.labuttie@etu.univ-poitiers.fr::68441ea3-59fa-4e17-8d4b-abf9381bb088" providerId="AD" clId="Web-{C73A69B3-6F2A-86B7-9F22-7702A0AE5A3F}" dt="2024-11-06T12:46:16.168" v="241" actId="1076"/>
          <ac:spMkLst>
            <pc:docMk/>
            <pc:sldMk cId="2492794881" sldId="263"/>
            <ac:spMk id="27" creationId="{F6BFF259-F775-C488-0B2D-42FD346F179E}"/>
          </ac:spMkLst>
        </pc:spChg>
        <pc:spChg chg="add mod">
          <ac:chgData name="Joackim Roca--Labuttie" userId="S::joackim.roca.labuttie@etu.univ-poitiers.fr::68441ea3-59fa-4e17-8d4b-abf9381bb088" providerId="AD" clId="Web-{C73A69B3-6F2A-86B7-9F22-7702A0AE5A3F}" dt="2024-11-06T12:46:18.544" v="242" actId="1076"/>
          <ac:spMkLst>
            <pc:docMk/>
            <pc:sldMk cId="2492794881" sldId="263"/>
            <ac:spMk id="28" creationId="{CBD1C49A-D8B7-B4DC-1831-D78939BFC22D}"/>
          </ac:spMkLst>
        </pc:spChg>
        <pc:spChg chg="add del mod">
          <ac:chgData name="Joackim Roca--Labuttie" userId="S::joackim.roca.labuttie@etu.univ-poitiers.fr::68441ea3-59fa-4e17-8d4b-abf9381bb088" providerId="AD" clId="Web-{C73A69B3-6F2A-86B7-9F22-7702A0AE5A3F}" dt="2024-11-06T12:47:10.795" v="251"/>
          <ac:spMkLst>
            <pc:docMk/>
            <pc:sldMk cId="2492794881" sldId="263"/>
            <ac:spMk id="29" creationId="{39E13EBD-DC80-BC9F-CD6F-DF9E2AAB66B1}"/>
          </ac:spMkLst>
        </pc:spChg>
        <pc:picChg chg="add del mod">
          <ac:chgData name="Joackim Roca--Labuttie" userId="S::joackim.roca.labuttie@etu.univ-poitiers.fr::68441ea3-59fa-4e17-8d4b-abf9381bb088" providerId="AD" clId="Web-{C73A69B3-6F2A-86B7-9F22-7702A0AE5A3F}" dt="2024-11-06T12:34:35.426" v="82"/>
          <ac:picMkLst>
            <pc:docMk/>
            <pc:sldMk cId="2492794881" sldId="263"/>
            <ac:picMk id="2" creationId="{8FD773E9-CD16-2D97-CA7F-D0F266509B5C}"/>
          </ac:picMkLst>
        </pc:picChg>
        <pc:picChg chg="add del mod">
          <ac:chgData name="Joackim Roca--Labuttie" userId="S::joackim.roca.labuttie@etu.univ-poitiers.fr::68441ea3-59fa-4e17-8d4b-abf9381bb088" providerId="AD" clId="Web-{C73A69B3-6F2A-86B7-9F22-7702A0AE5A3F}" dt="2024-11-06T12:30:07.151" v="20"/>
          <ac:picMkLst>
            <pc:docMk/>
            <pc:sldMk cId="2492794881" sldId="263"/>
            <ac:picMk id="22" creationId="{9444CA2E-575A-FA14-AB77-424BC3CC1C91}"/>
          </ac:picMkLst>
        </pc:picChg>
        <pc:picChg chg="add mod">
          <ac:chgData name="Joackim Roca--Labuttie" userId="S::joackim.roca.labuttie@etu.univ-poitiers.fr::68441ea3-59fa-4e17-8d4b-abf9381bb088" providerId="AD" clId="Web-{C73A69B3-6F2A-86B7-9F22-7702A0AE5A3F}" dt="2024-11-06T12:46:40.841" v="248" actId="14100"/>
          <ac:picMkLst>
            <pc:docMk/>
            <pc:sldMk cId="2492794881" sldId="263"/>
            <ac:picMk id="24" creationId="{523C4F6B-CE68-E3E4-9CA4-892FE88A423D}"/>
          </ac:picMkLst>
        </pc:picChg>
        <pc:picChg chg="add mod">
          <ac:chgData name="Joackim Roca--Labuttie" userId="S::joackim.roca.labuttie@etu.univ-poitiers.fr::68441ea3-59fa-4e17-8d4b-abf9381bb088" providerId="AD" clId="Web-{C73A69B3-6F2A-86B7-9F22-7702A0AE5A3F}" dt="2024-11-06T12:48:03.250" v="252" actId="14100"/>
          <ac:picMkLst>
            <pc:docMk/>
            <pc:sldMk cId="2492794881" sldId="263"/>
            <ac:picMk id="25" creationId="{D115993A-4483-6465-A2AE-0A9E9A51A5BC}"/>
          </ac:picMkLst>
        </pc:picChg>
      </pc:sldChg>
    </pc:docChg>
  </pc:docChgLst>
  <pc:docChgLst>
    <pc:chgData name="Octave Romer" userId="S::octave.romer@etu.univ-poitiers.fr::5ad5bcc3-cd49-4a08-8867-302d0c9113c0" providerId="AD" clId="Web-{4A0F8314-DCD5-6AD8-A1DE-508E99437B8B}"/>
    <pc:docChg chg="modSld">
      <pc:chgData name="Octave Romer" userId="S::octave.romer@etu.univ-poitiers.fr::5ad5bcc3-cd49-4a08-8867-302d0c9113c0" providerId="AD" clId="Web-{4A0F8314-DCD5-6AD8-A1DE-508E99437B8B}" dt="2024-11-06T11:15:30.511" v="198"/>
      <pc:docMkLst>
        <pc:docMk/>
      </pc:docMkLst>
      <pc:sldChg chg="modSp">
        <pc:chgData name="Octave Romer" userId="S::octave.romer@etu.univ-poitiers.fr::5ad5bcc3-cd49-4a08-8867-302d0c9113c0" providerId="AD" clId="Web-{4A0F8314-DCD5-6AD8-A1DE-508E99437B8B}" dt="2024-11-06T11:00:38.636" v="134" actId="20577"/>
        <pc:sldMkLst>
          <pc:docMk/>
          <pc:sldMk cId="1620565777" sldId="256"/>
        </pc:sldMkLst>
        <pc:spChg chg="mod">
          <ac:chgData name="Octave Romer" userId="S::octave.romer@etu.univ-poitiers.fr::5ad5bcc3-cd49-4a08-8867-302d0c9113c0" providerId="AD" clId="Web-{4A0F8314-DCD5-6AD8-A1DE-508E99437B8B}" dt="2024-11-06T11:00:38.636" v="134" actId="20577"/>
          <ac:spMkLst>
            <pc:docMk/>
            <pc:sldMk cId="1620565777" sldId="256"/>
            <ac:spMk id="29" creationId="{4ADF3652-A4CF-4B01-BD63-B087F9A9E974}"/>
          </ac:spMkLst>
        </pc:spChg>
      </pc:sldChg>
      <pc:sldChg chg="modSp">
        <pc:chgData name="Octave Romer" userId="S::octave.romer@etu.univ-poitiers.fr::5ad5bcc3-cd49-4a08-8867-302d0c9113c0" providerId="AD" clId="Web-{4A0F8314-DCD5-6AD8-A1DE-508E99437B8B}" dt="2024-11-06T11:10:03.296" v="186" actId="20577"/>
        <pc:sldMkLst>
          <pc:docMk/>
          <pc:sldMk cId="866818518" sldId="258"/>
        </pc:sldMkLst>
        <pc:spChg chg="mod">
          <ac:chgData name="Octave Romer" userId="S::octave.romer@etu.univ-poitiers.fr::5ad5bcc3-cd49-4a08-8867-302d0c9113c0" providerId="AD" clId="Web-{4A0F8314-DCD5-6AD8-A1DE-508E99437B8B}" dt="2024-11-06T11:10:03.296" v="186" actId="20577"/>
          <ac:spMkLst>
            <pc:docMk/>
            <pc:sldMk cId="866818518" sldId="258"/>
            <ac:spMk id="29" creationId="{90287D72-9C1F-8F5E-15A8-EE8A447CB651}"/>
          </ac:spMkLst>
        </pc:spChg>
      </pc:sldChg>
      <pc:sldChg chg="addSp delSp modSp">
        <pc:chgData name="Octave Romer" userId="S::octave.romer@etu.univ-poitiers.fr::5ad5bcc3-cd49-4a08-8867-302d0c9113c0" providerId="AD" clId="Web-{4A0F8314-DCD5-6AD8-A1DE-508E99437B8B}" dt="2024-11-06T11:15:30.511" v="198"/>
        <pc:sldMkLst>
          <pc:docMk/>
          <pc:sldMk cId="1624363486" sldId="259"/>
        </pc:sldMkLst>
        <pc:spChg chg="add mod">
          <ac:chgData name="Octave Romer" userId="S::octave.romer@etu.univ-poitiers.fr::5ad5bcc3-cd49-4a08-8867-302d0c9113c0" providerId="AD" clId="Web-{4A0F8314-DCD5-6AD8-A1DE-508E99437B8B}" dt="2024-11-06T10:59:51.681" v="99" actId="20577"/>
          <ac:spMkLst>
            <pc:docMk/>
            <pc:sldMk cId="1624363486" sldId="259"/>
            <ac:spMk id="21" creationId="{06703F99-62FE-52BD-F279-411701568CEF}"/>
          </ac:spMkLst>
        </pc:spChg>
        <pc:spChg chg="add del mod">
          <ac:chgData name="Octave Romer" userId="S::octave.romer@etu.univ-poitiers.fr::5ad5bcc3-cd49-4a08-8867-302d0c9113c0" providerId="AD" clId="Web-{4A0F8314-DCD5-6AD8-A1DE-508E99437B8B}" dt="2024-11-06T10:57:40.255" v="70"/>
          <ac:spMkLst>
            <pc:docMk/>
            <pc:sldMk cId="1624363486" sldId="259"/>
            <ac:spMk id="22" creationId="{0A11EA39-4FBB-7FC2-A1EB-4282BC050267}"/>
          </ac:spMkLst>
        </pc:spChg>
        <pc:spChg chg="add mod">
          <ac:chgData name="Octave Romer" userId="S::octave.romer@etu.univ-poitiers.fr::5ad5bcc3-cd49-4a08-8867-302d0c9113c0" providerId="AD" clId="Web-{4A0F8314-DCD5-6AD8-A1DE-508E99437B8B}" dt="2024-11-06T11:11:28.924" v="192" actId="1076"/>
          <ac:spMkLst>
            <pc:docMk/>
            <pc:sldMk cId="1624363486" sldId="259"/>
            <ac:spMk id="23" creationId="{AAACE97E-1A6D-3E55-7C17-C2F292E90CA4}"/>
          </ac:spMkLst>
        </pc:spChg>
        <pc:spChg chg="add mod">
          <ac:chgData name="Octave Romer" userId="S::octave.romer@etu.univ-poitiers.fr::5ad5bcc3-cd49-4a08-8867-302d0c9113c0" providerId="AD" clId="Web-{4A0F8314-DCD5-6AD8-A1DE-508E99437B8B}" dt="2024-11-06T11:11:32.002" v="193" actId="1076"/>
          <ac:spMkLst>
            <pc:docMk/>
            <pc:sldMk cId="1624363486" sldId="259"/>
            <ac:spMk id="24" creationId="{3DCC3FFB-5738-3B6D-30E7-B54EA8DBB73E}"/>
          </ac:spMkLst>
        </pc:spChg>
        <pc:spChg chg="add mod ord">
          <ac:chgData name="Octave Romer" userId="S::octave.romer@etu.univ-poitiers.fr::5ad5bcc3-cd49-4a08-8867-302d0c9113c0" providerId="AD" clId="Web-{4A0F8314-DCD5-6AD8-A1DE-508E99437B8B}" dt="2024-11-06T11:14:16.242" v="196" actId="14100"/>
          <ac:spMkLst>
            <pc:docMk/>
            <pc:sldMk cId="1624363486" sldId="259"/>
            <ac:spMk id="25" creationId="{17E31B38-06DF-368A-1F7C-4356B8194D22}"/>
          </ac:spMkLst>
        </pc:spChg>
        <pc:spChg chg="add del">
          <ac:chgData name="Octave Romer" userId="S::octave.romer@etu.univ-poitiers.fr::5ad5bcc3-cd49-4a08-8867-302d0c9113c0" providerId="AD" clId="Web-{4A0F8314-DCD5-6AD8-A1DE-508E99437B8B}" dt="2024-11-06T11:15:30.511" v="198"/>
          <ac:spMkLst>
            <pc:docMk/>
            <pc:sldMk cId="1624363486" sldId="259"/>
            <ac:spMk id="26" creationId="{8B195BEF-E89A-BCBD-A3A9-1E94B781AA1D}"/>
          </ac:spMkLst>
        </pc:spChg>
        <pc:picChg chg="add mod">
          <ac:chgData name="Octave Romer" userId="S::octave.romer@etu.univ-poitiers.fr::5ad5bcc3-cd49-4a08-8867-302d0c9113c0" providerId="AD" clId="Web-{4A0F8314-DCD5-6AD8-A1DE-508E99437B8B}" dt="2024-11-06T10:56:31.503" v="64" actId="1076"/>
          <ac:picMkLst>
            <pc:docMk/>
            <pc:sldMk cId="1624363486" sldId="259"/>
            <ac:picMk id="2" creationId="{90CA63BE-D53F-5AFC-5D24-85C0C50069FF}"/>
          </ac:picMkLst>
        </pc:picChg>
        <pc:picChg chg="add del mod">
          <ac:chgData name="Octave Romer" userId="S::octave.romer@etu.univ-poitiers.fr::5ad5bcc3-cd49-4a08-8867-302d0c9113c0" providerId="AD" clId="Web-{4A0F8314-DCD5-6AD8-A1DE-508E99437B8B}" dt="2024-11-06T10:53:20.043" v="7"/>
          <ac:picMkLst>
            <pc:docMk/>
            <pc:sldMk cId="1624363486" sldId="259"/>
            <ac:picMk id="3" creationId="{99FD93AB-D1A7-3BA6-ACCE-9E86BAD5D6F5}"/>
          </ac:picMkLst>
        </pc:picChg>
        <pc:picChg chg="mod">
          <ac:chgData name="Octave Romer" userId="S::octave.romer@etu.univ-poitiers.fr::5ad5bcc3-cd49-4a08-8867-302d0c9113c0" providerId="AD" clId="Web-{4A0F8314-DCD5-6AD8-A1DE-508E99437B8B}" dt="2024-11-06T11:06:53.008" v="182" actId="1076"/>
          <ac:picMkLst>
            <pc:docMk/>
            <pc:sldMk cId="1624363486" sldId="259"/>
            <ac:picMk id="20" creationId="{BB0ACF77-2AE8-43D0-ABA9-6925B09E9830}"/>
          </ac:picMkLst>
        </pc:picChg>
      </pc:sldChg>
    </pc:docChg>
  </pc:docChgLst>
  <pc:docChgLst>
    <pc:chgData name="Utilisateur invité" userId="S::urn:spo:anon#1334eb37d53e64fe594145a45694223f2341181352886b146ac59b63e8e3ffba::" providerId="AD" clId="Web-{A081B66C-F7FD-DD58-544F-CEAACAE14F5D}"/>
    <pc:docChg chg="modSld">
      <pc:chgData name="Utilisateur invité" userId="S::urn:spo:anon#1334eb37d53e64fe594145a45694223f2341181352886b146ac59b63e8e3ffba::" providerId="AD" clId="Web-{A081B66C-F7FD-DD58-544F-CEAACAE14F5D}" dt="2024-11-06T12:48:19.067" v="169" actId="20577"/>
      <pc:docMkLst>
        <pc:docMk/>
      </pc:docMkLst>
      <pc:sldChg chg="modSp">
        <pc:chgData name="Utilisateur invité" userId="S::urn:spo:anon#1334eb37d53e64fe594145a45694223f2341181352886b146ac59b63e8e3ffba::" providerId="AD" clId="Web-{A081B66C-F7FD-DD58-544F-CEAACAE14F5D}" dt="2024-11-06T12:47:38.659" v="157" actId="20577"/>
        <pc:sldMkLst>
          <pc:docMk/>
          <pc:sldMk cId="1620565777" sldId="256"/>
        </pc:sldMkLst>
        <pc:spChg chg="mod">
          <ac:chgData name="Utilisateur invité" userId="S::urn:spo:anon#1334eb37d53e64fe594145a45694223f2341181352886b146ac59b63e8e3ffba::" providerId="AD" clId="Web-{A081B66C-F7FD-DD58-544F-CEAACAE14F5D}" dt="2024-11-06T12:28:25.508" v="75" actId="1076"/>
          <ac:spMkLst>
            <pc:docMk/>
            <pc:sldMk cId="1620565777" sldId="256"/>
            <ac:spMk id="22" creationId="{C024B746-5E9B-4FAC-9AD9-55F0C176DC43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47:38.659" v="157" actId="20577"/>
          <ac:spMkLst>
            <pc:docMk/>
            <pc:sldMk cId="1620565777" sldId="256"/>
            <ac:spMk id="30" creationId="{C920080C-10FB-40AE-9AC0-7F30BB9D5F3A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28:50.353" v="80" actId="20577"/>
          <ac:spMkLst>
            <pc:docMk/>
            <pc:sldMk cId="1620565777" sldId="256"/>
            <ac:spMk id="31" creationId="{71A367CD-D9EB-41F9-8D23-73B4CB8AD041}"/>
          </ac:spMkLst>
        </pc:spChg>
      </pc:sldChg>
      <pc:sldChg chg="modSp">
        <pc:chgData name="Utilisateur invité" userId="S::urn:spo:anon#1334eb37d53e64fe594145a45694223f2341181352886b146ac59b63e8e3ffba::" providerId="AD" clId="Web-{A081B66C-F7FD-DD58-544F-CEAACAE14F5D}" dt="2024-11-06T12:23:44.201" v="70" actId="20577"/>
        <pc:sldMkLst>
          <pc:docMk/>
          <pc:sldMk cId="141822809" sldId="257"/>
        </pc:sldMkLst>
        <pc:spChg chg="mod">
          <ac:chgData name="Utilisateur invité" userId="S::urn:spo:anon#1334eb37d53e64fe594145a45694223f2341181352886b146ac59b63e8e3ffba::" providerId="AD" clId="Web-{A081B66C-F7FD-DD58-544F-CEAACAE14F5D}" dt="2024-11-06T12:23:44.201" v="70" actId="20577"/>
          <ac:spMkLst>
            <pc:docMk/>
            <pc:sldMk cId="141822809" sldId="257"/>
            <ac:spMk id="20" creationId="{297E4AA5-A892-4E85-988C-FB10C057FAFD}"/>
          </ac:spMkLst>
        </pc:spChg>
      </pc:sldChg>
      <pc:sldChg chg="addSp delSp modSp">
        <pc:chgData name="Utilisateur invité" userId="S::urn:spo:anon#1334eb37d53e64fe594145a45694223f2341181352886b146ac59b63e8e3ffba::" providerId="AD" clId="Web-{A081B66C-F7FD-DD58-544F-CEAACAE14F5D}" dt="2024-11-06T12:47:49.050" v="159" actId="20577"/>
        <pc:sldMkLst>
          <pc:docMk/>
          <pc:sldMk cId="866818518" sldId="258"/>
        </pc:sldMkLst>
        <pc:spChg chg="add del">
          <ac:chgData name="Utilisateur invité" userId="S::urn:spo:anon#1334eb37d53e64fe594145a45694223f2341181352886b146ac59b63e8e3ffba::" providerId="AD" clId="Web-{A081B66C-F7FD-DD58-544F-CEAACAE14F5D}" dt="2024-11-06T12:17:31.125" v="1"/>
          <ac:spMkLst>
            <pc:docMk/>
            <pc:sldMk cId="866818518" sldId="258"/>
            <ac:spMk id="3" creationId="{F56C9B45-6C87-019C-3647-8672842A70EE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29:32.542" v="84" actId="20577"/>
          <ac:spMkLst>
            <pc:docMk/>
            <pc:sldMk cId="866818518" sldId="258"/>
            <ac:spMk id="14" creationId="{B3FAD7C0-B6EB-4397-B226-25436F08C1B7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47:49.050" v="159" actId="20577"/>
          <ac:spMkLst>
            <pc:docMk/>
            <pc:sldMk cId="866818518" sldId="258"/>
            <ac:spMk id="18" creationId="{C71A2B04-1032-4F77-BE4D-A9D59FCB7917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30:05.918" v="89" actId="20577"/>
          <ac:spMkLst>
            <pc:docMk/>
            <pc:sldMk cId="866818518" sldId="258"/>
            <ac:spMk id="19" creationId="{AE7177E7-FD80-42D0-BA47-41AD2A235504}"/>
          </ac:spMkLst>
        </pc:spChg>
        <pc:spChg chg="add mod">
          <ac:chgData name="Utilisateur invité" userId="S::urn:spo:anon#1334eb37d53e64fe594145a45694223f2341181352886b146ac59b63e8e3ffba::" providerId="AD" clId="Web-{A081B66C-F7FD-DD58-544F-CEAACAE14F5D}" dt="2024-11-06T12:18:15.970" v="6"/>
          <ac:spMkLst>
            <pc:docMk/>
            <pc:sldMk cId="866818518" sldId="258"/>
            <ac:spMk id="27" creationId="{DDA5F632-6CA6-0B73-D43E-613928379613}"/>
          </ac:spMkLst>
        </pc:spChg>
        <pc:spChg chg="add mod">
          <ac:chgData name="Utilisateur invité" userId="S::urn:spo:anon#1334eb37d53e64fe594145a45694223f2341181352886b146ac59b63e8e3ffba::" providerId="AD" clId="Web-{A081B66C-F7FD-DD58-544F-CEAACAE14F5D}" dt="2024-11-06T12:18:38.862" v="16" actId="1076"/>
          <ac:spMkLst>
            <pc:docMk/>
            <pc:sldMk cId="866818518" sldId="258"/>
            <ac:spMk id="36" creationId="{3977FC25-8041-0EE5-124A-6F400E344BFF}"/>
          </ac:spMkLst>
        </pc:spChg>
      </pc:sldChg>
      <pc:sldChg chg="addSp delSp modSp">
        <pc:chgData name="Utilisateur invité" userId="S::urn:spo:anon#1334eb37d53e64fe594145a45694223f2341181352886b146ac59b63e8e3ffba::" providerId="AD" clId="Web-{A081B66C-F7FD-DD58-544F-CEAACAE14F5D}" dt="2024-11-06T12:47:54.472" v="161" actId="20577"/>
        <pc:sldMkLst>
          <pc:docMk/>
          <pc:sldMk cId="1624363486" sldId="259"/>
        </pc:sldMkLst>
        <pc:spChg chg="add del">
          <ac:chgData name="Utilisateur invité" userId="S::urn:spo:anon#1334eb37d53e64fe594145a45694223f2341181352886b146ac59b63e8e3ffba::" providerId="AD" clId="Web-{A081B66C-F7FD-DD58-544F-CEAACAE14F5D}" dt="2024-11-06T12:19:03.394" v="18"/>
          <ac:spMkLst>
            <pc:docMk/>
            <pc:sldMk cId="1624363486" sldId="259"/>
            <ac:spMk id="3" creationId="{ED01AF13-9357-595F-011B-7AD3FED2A82F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47:54.472" v="161" actId="20577"/>
          <ac:spMkLst>
            <pc:docMk/>
            <pc:sldMk cId="1624363486" sldId="259"/>
            <ac:spMk id="18" creationId="{C71A2B04-1032-4F77-BE4D-A9D59FCB7917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30:33.044" v="97" actId="20577"/>
          <ac:spMkLst>
            <pc:docMk/>
            <pc:sldMk cId="1624363486" sldId="259"/>
            <ac:spMk id="19" creationId="{AE7177E7-FD80-42D0-BA47-41AD2A235504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25:22.251" v="72" actId="1076"/>
          <ac:spMkLst>
            <pc:docMk/>
            <pc:sldMk cId="1624363486" sldId="259"/>
            <ac:spMk id="23" creationId="{AAACE97E-1A6D-3E55-7C17-C2F292E90CA4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25:18.736" v="71" actId="1076"/>
          <ac:spMkLst>
            <pc:docMk/>
            <pc:sldMk cId="1624363486" sldId="259"/>
            <ac:spMk id="24" creationId="{3DCC3FFB-5738-3B6D-30E7-B54EA8DBB73E}"/>
          </ac:spMkLst>
        </pc:spChg>
        <pc:spChg chg="add">
          <ac:chgData name="Utilisateur invité" userId="S::urn:spo:anon#1334eb37d53e64fe594145a45694223f2341181352886b146ac59b63e8e3ffba::" providerId="AD" clId="Web-{A081B66C-F7FD-DD58-544F-CEAACAE14F5D}" dt="2024-11-06T12:19:12.972" v="19"/>
          <ac:spMkLst>
            <pc:docMk/>
            <pc:sldMk cId="1624363486" sldId="259"/>
            <ac:spMk id="26" creationId="{C23E5F61-C254-AAFC-5CFC-4900A27A089E}"/>
          </ac:spMkLst>
        </pc:spChg>
        <pc:spChg chg="add mod">
          <ac:chgData name="Utilisateur invité" userId="S::urn:spo:anon#1334eb37d53e64fe594145a45694223f2341181352886b146ac59b63e8e3ffba::" providerId="AD" clId="Web-{A081B66C-F7FD-DD58-544F-CEAACAE14F5D}" dt="2024-11-06T12:20:01.193" v="27" actId="1076"/>
          <ac:spMkLst>
            <pc:docMk/>
            <pc:sldMk cId="1624363486" sldId="259"/>
            <ac:spMk id="27" creationId="{9B50A091-9B58-131C-85B3-7A30973CABA7}"/>
          </ac:spMkLst>
        </pc:spChg>
      </pc:sldChg>
      <pc:sldChg chg="addSp modSp">
        <pc:chgData name="Utilisateur invité" userId="S::urn:spo:anon#1334eb37d53e64fe594145a45694223f2341181352886b146ac59b63e8e3ffba::" providerId="AD" clId="Web-{A081B66C-F7FD-DD58-544F-CEAACAE14F5D}" dt="2024-11-06T12:47:59.379" v="163" actId="20577"/>
        <pc:sldMkLst>
          <pc:docMk/>
          <pc:sldMk cId="4027528518" sldId="260"/>
        </pc:sldMkLst>
        <pc:spChg chg="add">
          <ac:chgData name="Utilisateur invité" userId="S::urn:spo:anon#1334eb37d53e64fe594145a45694223f2341181352886b146ac59b63e8e3ffba::" providerId="AD" clId="Web-{A081B66C-F7FD-DD58-544F-CEAACAE14F5D}" dt="2024-11-06T12:19:23.488" v="20"/>
          <ac:spMkLst>
            <pc:docMk/>
            <pc:sldMk cId="4027528518" sldId="260"/>
            <ac:spMk id="3" creationId="{798FEBE1-0BFD-9613-F860-D99A2AEC068E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47:59.379" v="163" actId="20577"/>
          <ac:spMkLst>
            <pc:docMk/>
            <pc:sldMk cId="4027528518" sldId="260"/>
            <ac:spMk id="18" creationId="{C71A2B04-1032-4F77-BE4D-A9D59FCB7917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31:03.045" v="106" actId="20577"/>
          <ac:spMkLst>
            <pc:docMk/>
            <pc:sldMk cId="4027528518" sldId="260"/>
            <ac:spMk id="19" creationId="{AE7177E7-FD80-42D0-BA47-41AD2A235504}"/>
          </ac:spMkLst>
        </pc:spChg>
        <pc:spChg chg="add mod">
          <ac:chgData name="Utilisateur invité" userId="S::urn:spo:anon#1334eb37d53e64fe594145a45694223f2341181352886b146ac59b63e8e3ffba::" providerId="AD" clId="Web-{A081B66C-F7FD-DD58-544F-CEAACAE14F5D}" dt="2024-11-06T12:20:32.210" v="31" actId="1076"/>
          <ac:spMkLst>
            <pc:docMk/>
            <pc:sldMk cId="4027528518" sldId="260"/>
            <ac:spMk id="21" creationId="{A42110AB-A975-A0AF-F6F7-7EB1557274AB}"/>
          </ac:spMkLst>
        </pc:spChg>
      </pc:sldChg>
      <pc:sldChg chg="addSp modSp">
        <pc:chgData name="Utilisateur invité" userId="S::urn:spo:anon#1334eb37d53e64fe594145a45694223f2341181352886b146ac59b63e8e3ffba::" providerId="AD" clId="Web-{A081B66C-F7FD-DD58-544F-CEAACAE14F5D}" dt="2024-11-06T12:48:06.488" v="165" actId="20577"/>
        <pc:sldMkLst>
          <pc:docMk/>
          <pc:sldMk cId="3344114427" sldId="261"/>
        </pc:sldMkLst>
        <pc:spChg chg="add">
          <ac:chgData name="Utilisateur invité" userId="S::urn:spo:anon#1334eb37d53e64fe594145a45694223f2341181352886b146ac59b63e8e3ffba::" providerId="AD" clId="Web-{A081B66C-F7FD-DD58-544F-CEAACAE14F5D}" dt="2024-11-06T12:19:28.051" v="21"/>
          <ac:spMkLst>
            <pc:docMk/>
            <pc:sldMk cId="3344114427" sldId="261"/>
            <ac:spMk id="3" creationId="{D35175D2-7621-0340-6D37-729116FBABC0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48:06.488" v="165" actId="20577"/>
          <ac:spMkLst>
            <pc:docMk/>
            <pc:sldMk cId="3344114427" sldId="261"/>
            <ac:spMk id="18" creationId="{C71A2B04-1032-4F77-BE4D-A9D59FCB7917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31:19.967" v="111" actId="20577"/>
          <ac:spMkLst>
            <pc:docMk/>
            <pc:sldMk cId="3344114427" sldId="261"/>
            <ac:spMk id="19" creationId="{AE7177E7-FD80-42D0-BA47-41AD2A235504}"/>
          </ac:spMkLst>
        </pc:spChg>
        <pc:spChg chg="add mod">
          <ac:chgData name="Utilisateur invité" userId="S::urn:spo:anon#1334eb37d53e64fe594145a45694223f2341181352886b146ac59b63e8e3ffba::" providerId="AD" clId="Web-{A081B66C-F7FD-DD58-544F-CEAACAE14F5D}" dt="2024-11-06T12:36:03.275" v="129" actId="1076"/>
          <ac:spMkLst>
            <pc:docMk/>
            <pc:sldMk cId="3344114427" sldId="261"/>
            <ac:spMk id="21" creationId="{A2E874C6-0FB6-1C0C-DCA2-5252952A0CBB}"/>
          </ac:spMkLst>
        </pc:spChg>
      </pc:sldChg>
      <pc:sldChg chg="addSp modSp">
        <pc:chgData name="Utilisateur invité" userId="S::urn:spo:anon#1334eb37d53e64fe594145a45694223f2341181352886b146ac59b63e8e3ffba::" providerId="AD" clId="Web-{A081B66C-F7FD-DD58-544F-CEAACAE14F5D}" dt="2024-11-06T12:48:12.020" v="167" actId="20577"/>
        <pc:sldMkLst>
          <pc:docMk/>
          <pc:sldMk cId="2796715473" sldId="262"/>
        </pc:sldMkLst>
        <pc:spChg chg="add">
          <ac:chgData name="Utilisateur invité" userId="S::urn:spo:anon#1334eb37d53e64fe594145a45694223f2341181352886b146ac59b63e8e3ffba::" providerId="AD" clId="Web-{A081B66C-F7FD-DD58-544F-CEAACAE14F5D}" dt="2024-11-06T12:19:32.082" v="22"/>
          <ac:spMkLst>
            <pc:docMk/>
            <pc:sldMk cId="2796715473" sldId="262"/>
            <ac:spMk id="3" creationId="{A229110B-4DB0-7914-D1E7-7685B7E698F3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32:40.470" v="119" actId="20577"/>
          <ac:spMkLst>
            <pc:docMk/>
            <pc:sldMk cId="2796715473" sldId="262"/>
            <ac:spMk id="18" creationId="{C71A2B04-1032-4F77-BE4D-A9D59FCB7917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48:12.020" v="167" actId="20577"/>
          <ac:spMkLst>
            <pc:docMk/>
            <pc:sldMk cId="2796715473" sldId="262"/>
            <ac:spMk id="19" creationId="{AE7177E7-FD80-42D0-BA47-41AD2A235504}"/>
          </ac:spMkLst>
        </pc:spChg>
        <pc:spChg chg="add mod">
          <ac:chgData name="Utilisateur invité" userId="S::urn:spo:anon#1334eb37d53e64fe594145a45694223f2341181352886b146ac59b63e8e3ffba::" providerId="AD" clId="Web-{A081B66C-F7FD-DD58-544F-CEAACAE14F5D}" dt="2024-11-06T12:21:48.509" v="39" actId="1076"/>
          <ac:spMkLst>
            <pc:docMk/>
            <pc:sldMk cId="2796715473" sldId="262"/>
            <ac:spMk id="21" creationId="{752DB0B3-4714-16C1-7A8F-1233958873A7}"/>
          </ac:spMkLst>
        </pc:spChg>
      </pc:sldChg>
      <pc:sldChg chg="addSp modSp">
        <pc:chgData name="Utilisateur invité" userId="S::urn:spo:anon#1334eb37d53e64fe594145a45694223f2341181352886b146ac59b63e8e3ffba::" providerId="AD" clId="Web-{A081B66C-F7FD-DD58-544F-CEAACAE14F5D}" dt="2024-11-06T12:48:19.067" v="169" actId="20577"/>
        <pc:sldMkLst>
          <pc:docMk/>
          <pc:sldMk cId="2492794881" sldId="263"/>
        </pc:sldMkLst>
        <pc:spChg chg="add">
          <ac:chgData name="Utilisateur invité" userId="S::urn:spo:anon#1334eb37d53e64fe594145a45694223f2341181352886b146ac59b63e8e3ffba::" providerId="AD" clId="Web-{A081B66C-F7FD-DD58-544F-CEAACAE14F5D}" dt="2024-11-06T12:19:35.489" v="23"/>
          <ac:spMkLst>
            <pc:docMk/>
            <pc:sldMk cId="2492794881" sldId="263"/>
            <ac:spMk id="3" creationId="{792F4ACA-C24C-7929-7909-477E7F68937A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33:39.098" v="127" actId="20577"/>
          <ac:spMkLst>
            <pc:docMk/>
            <pc:sldMk cId="2492794881" sldId="263"/>
            <ac:spMk id="18" creationId="{C71A2B04-1032-4F77-BE4D-A9D59FCB7917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48:19.067" v="169" actId="20577"/>
          <ac:spMkLst>
            <pc:docMk/>
            <pc:sldMk cId="2492794881" sldId="263"/>
            <ac:spMk id="19" creationId="{AE7177E7-FD80-42D0-BA47-41AD2A235504}"/>
          </ac:spMkLst>
        </pc:spChg>
        <pc:spChg chg="add mod">
          <ac:chgData name="Utilisateur invité" userId="S::urn:spo:anon#1334eb37d53e64fe594145a45694223f2341181352886b146ac59b63e8e3ffba::" providerId="AD" clId="Web-{A081B66C-F7FD-DD58-544F-CEAACAE14F5D}" dt="2024-11-06T12:22:05.385" v="43" actId="1076"/>
          <ac:spMkLst>
            <pc:docMk/>
            <pc:sldMk cId="2492794881" sldId="263"/>
            <ac:spMk id="21" creationId="{3454633F-8DAB-09DC-DDA8-A7E9AB6143D3}"/>
          </ac:spMkLst>
        </pc:spChg>
        <pc:spChg chg="mod">
          <ac:chgData name="Utilisateur invité" userId="S::urn:spo:anon#1334eb37d53e64fe594145a45694223f2341181352886b146ac59b63e8e3ffba::" providerId="AD" clId="Web-{A081B66C-F7FD-DD58-544F-CEAACAE14F5D}" dt="2024-11-06T12:37:23.324" v="130" actId="1076"/>
          <ac:spMkLst>
            <pc:docMk/>
            <pc:sldMk cId="2492794881" sldId="263"/>
            <ac:spMk id="23" creationId="{C461E558-E94B-7FF0-8E74-D7660EEDA6E8}"/>
          </ac:spMkLst>
        </pc:spChg>
      </pc:sldChg>
    </pc:docChg>
  </pc:docChgLst>
  <pc:docChgLst>
    <pc:chgData name="Octave Romer" userId="S::octave.romer@etu.univ-poitiers.fr::5ad5bcc3-cd49-4a08-8867-302d0c9113c0" providerId="AD" clId="Web-{8FD8952A-25FB-0BB5-DF5D-048858407211}"/>
    <pc:docChg chg="modSld">
      <pc:chgData name="Octave Romer" userId="S::octave.romer@etu.univ-poitiers.fr::5ad5bcc3-cd49-4a08-8867-302d0c9113c0" providerId="AD" clId="Web-{8FD8952A-25FB-0BB5-DF5D-048858407211}" dt="2024-11-07T11:46:38.036" v="89" actId="1076"/>
      <pc:docMkLst>
        <pc:docMk/>
      </pc:docMkLst>
      <pc:sldChg chg="addSp delSp modSp">
        <pc:chgData name="Octave Romer" userId="S::octave.romer@etu.univ-poitiers.fr::5ad5bcc3-cd49-4a08-8867-302d0c9113c0" providerId="AD" clId="Web-{8FD8952A-25FB-0BB5-DF5D-048858407211}" dt="2024-11-07T11:32:36.604" v="35" actId="1076"/>
        <pc:sldMkLst>
          <pc:docMk/>
          <pc:sldMk cId="3344114427" sldId="261"/>
        </pc:sldMkLst>
        <pc:spChg chg="mod">
          <ac:chgData name="Octave Romer" userId="S::octave.romer@etu.univ-poitiers.fr::5ad5bcc3-cd49-4a08-8867-302d0c9113c0" providerId="AD" clId="Web-{8FD8952A-25FB-0BB5-DF5D-048858407211}" dt="2024-11-07T11:31:45.696" v="24" actId="1076"/>
          <ac:spMkLst>
            <pc:docMk/>
            <pc:sldMk cId="3344114427" sldId="261"/>
            <ac:spMk id="2" creationId="{A3831CCF-70D7-C355-6734-C40C114D2CB8}"/>
          </ac:spMkLst>
        </pc:spChg>
        <pc:spChg chg="mod">
          <ac:chgData name="Octave Romer" userId="S::octave.romer@etu.univ-poitiers.fr::5ad5bcc3-cd49-4a08-8867-302d0c9113c0" providerId="AD" clId="Web-{8FD8952A-25FB-0BB5-DF5D-048858407211}" dt="2024-11-07T11:32:26.979" v="34" actId="1076"/>
          <ac:spMkLst>
            <pc:docMk/>
            <pc:sldMk cId="3344114427" sldId="261"/>
            <ac:spMk id="22" creationId="{3C6F11D2-64CB-F417-D85A-2FC60B9BB1E0}"/>
          </ac:spMkLst>
        </pc:spChg>
        <pc:spChg chg="mod">
          <ac:chgData name="Octave Romer" userId="S::octave.romer@etu.univ-poitiers.fr::5ad5bcc3-cd49-4a08-8867-302d0c9113c0" providerId="AD" clId="Web-{8FD8952A-25FB-0BB5-DF5D-048858407211}" dt="2024-11-07T11:32:17.791" v="32" actId="1076"/>
          <ac:spMkLst>
            <pc:docMk/>
            <pc:sldMk cId="3344114427" sldId="261"/>
            <ac:spMk id="24" creationId="{2A455A75-932C-7831-5FF4-878D93052A5F}"/>
          </ac:spMkLst>
        </pc:spChg>
        <pc:spChg chg="mod">
          <ac:chgData name="Octave Romer" userId="S::octave.romer@etu.univ-poitiers.fr::5ad5bcc3-cd49-4a08-8867-302d0c9113c0" providerId="AD" clId="Web-{8FD8952A-25FB-0BB5-DF5D-048858407211}" dt="2024-11-07T11:32:36.604" v="35" actId="1076"/>
          <ac:spMkLst>
            <pc:docMk/>
            <pc:sldMk cId="3344114427" sldId="261"/>
            <ac:spMk id="25" creationId="{6B503CFB-09B1-6BE7-F0DF-0355CEEB6AB7}"/>
          </ac:spMkLst>
        </pc:spChg>
        <pc:spChg chg="mod">
          <ac:chgData name="Octave Romer" userId="S::octave.romer@etu.univ-poitiers.fr::5ad5bcc3-cd49-4a08-8867-302d0c9113c0" providerId="AD" clId="Web-{8FD8952A-25FB-0BB5-DF5D-048858407211}" dt="2024-11-07T11:32:00.478" v="29" actId="1076"/>
          <ac:spMkLst>
            <pc:docMk/>
            <pc:sldMk cId="3344114427" sldId="261"/>
            <ac:spMk id="27" creationId="{297579BA-C4CA-FCDB-5780-F2FD4F667CB9}"/>
          </ac:spMkLst>
        </pc:spChg>
        <pc:spChg chg="del">
          <ac:chgData name="Octave Romer" userId="S::octave.romer@etu.univ-poitiers.fr::5ad5bcc3-cd49-4a08-8867-302d0c9113c0" providerId="AD" clId="Web-{8FD8952A-25FB-0BB5-DF5D-048858407211}" dt="2024-11-07T11:28:43.878" v="7"/>
          <ac:spMkLst>
            <pc:docMk/>
            <pc:sldMk cId="3344114427" sldId="261"/>
            <ac:spMk id="30" creationId="{80BD30A7-1EB8-534F-27CF-0798AFAA6837}"/>
          </ac:spMkLst>
        </pc:spChg>
        <pc:picChg chg="add mod">
          <ac:chgData name="Octave Romer" userId="S::octave.romer@etu.univ-poitiers.fr::5ad5bcc3-cd49-4a08-8867-302d0c9113c0" providerId="AD" clId="Web-{8FD8952A-25FB-0BB5-DF5D-048858407211}" dt="2024-11-07T11:31:55.603" v="28" actId="1076"/>
          <ac:picMkLst>
            <pc:docMk/>
            <pc:sldMk cId="3344114427" sldId="261"/>
            <ac:picMk id="20" creationId="{11C8F528-22B3-09C6-2825-661AEBFF25A4}"/>
          </ac:picMkLst>
        </pc:picChg>
        <pc:picChg chg="del mod">
          <ac:chgData name="Octave Romer" userId="S::octave.romer@etu.univ-poitiers.fr::5ad5bcc3-cd49-4a08-8867-302d0c9113c0" providerId="AD" clId="Web-{8FD8952A-25FB-0BB5-DF5D-048858407211}" dt="2024-11-07T11:31:39.086" v="21"/>
          <ac:picMkLst>
            <pc:docMk/>
            <pc:sldMk cId="3344114427" sldId="261"/>
            <ac:picMk id="26" creationId="{A66A0691-718F-A58A-D592-0F97BB889175}"/>
          </ac:picMkLst>
        </pc:picChg>
        <pc:picChg chg="del mod">
          <ac:chgData name="Octave Romer" userId="S::octave.romer@etu.univ-poitiers.fr::5ad5bcc3-cd49-4a08-8867-302d0c9113c0" providerId="AD" clId="Web-{8FD8952A-25FB-0BB5-DF5D-048858407211}" dt="2024-11-07T11:28:37.237" v="6"/>
          <ac:picMkLst>
            <pc:docMk/>
            <pc:sldMk cId="3344114427" sldId="261"/>
            <ac:picMk id="29" creationId="{DF876016-72E3-5F94-3F5B-D48F8D728601}"/>
          </ac:picMkLst>
        </pc:picChg>
      </pc:sldChg>
      <pc:sldChg chg="addSp delSp modSp">
        <pc:chgData name="Octave Romer" userId="S::octave.romer@etu.univ-poitiers.fr::5ad5bcc3-cd49-4a08-8867-302d0c9113c0" providerId="AD" clId="Web-{8FD8952A-25FB-0BB5-DF5D-048858407211}" dt="2024-11-07T11:46:38.036" v="89" actId="1076"/>
        <pc:sldMkLst>
          <pc:docMk/>
          <pc:sldMk cId="2796715473" sldId="262"/>
        </pc:sldMkLst>
        <pc:spChg chg="add mod">
          <ac:chgData name="Octave Romer" userId="S::octave.romer@etu.univ-poitiers.fr::5ad5bcc3-cd49-4a08-8867-302d0c9113c0" providerId="AD" clId="Web-{8FD8952A-25FB-0BB5-DF5D-048858407211}" dt="2024-11-07T11:45:07.268" v="66" actId="1076"/>
          <ac:spMkLst>
            <pc:docMk/>
            <pc:sldMk cId="2796715473" sldId="262"/>
            <ac:spMk id="24" creationId="{0B6C06BE-0312-1C0C-BBEE-49630DD2298B}"/>
          </ac:spMkLst>
        </pc:spChg>
        <pc:spChg chg="add mod">
          <ac:chgData name="Octave Romer" userId="S::octave.romer@etu.univ-poitiers.fr::5ad5bcc3-cd49-4a08-8867-302d0c9113c0" providerId="AD" clId="Web-{8FD8952A-25FB-0BB5-DF5D-048858407211}" dt="2024-11-07T11:46:12.285" v="81" actId="1076"/>
          <ac:spMkLst>
            <pc:docMk/>
            <pc:sldMk cId="2796715473" sldId="262"/>
            <ac:spMk id="25" creationId="{F7B2DCB7-BFFA-68EA-A3BC-9AA02184FBC9}"/>
          </ac:spMkLst>
        </pc:spChg>
        <pc:spChg chg="add mod">
          <ac:chgData name="Octave Romer" userId="S::octave.romer@etu.univ-poitiers.fr::5ad5bcc3-cd49-4a08-8867-302d0c9113c0" providerId="AD" clId="Web-{8FD8952A-25FB-0BB5-DF5D-048858407211}" dt="2024-11-07T11:46:38.036" v="89" actId="1076"/>
          <ac:spMkLst>
            <pc:docMk/>
            <pc:sldMk cId="2796715473" sldId="262"/>
            <ac:spMk id="26" creationId="{7162CE10-ED4A-166C-CD40-DD04FAA452CE}"/>
          </ac:spMkLst>
        </pc:spChg>
        <pc:picChg chg="add mod">
          <ac:chgData name="Octave Romer" userId="S::octave.romer@etu.univ-poitiers.fr::5ad5bcc3-cd49-4a08-8867-302d0c9113c0" providerId="AD" clId="Web-{8FD8952A-25FB-0BB5-DF5D-048858407211}" dt="2024-11-07T11:46:23.848" v="85" actId="1076"/>
          <ac:picMkLst>
            <pc:docMk/>
            <pc:sldMk cId="2796715473" sldId="262"/>
            <ac:picMk id="2" creationId="{A8F22580-AA43-1BCB-0416-6090B44E06D7}"/>
          </ac:picMkLst>
        </pc:picChg>
        <pc:cxnChg chg="add del">
          <ac:chgData name="Octave Romer" userId="S::octave.romer@etu.univ-poitiers.fr::5ad5bcc3-cd49-4a08-8867-302d0c9113c0" providerId="AD" clId="Web-{8FD8952A-25FB-0BB5-DF5D-048858407211}" dt="2024-11-07T11:42:34.888" v="43"/>
          <ac:cxnSpMkLst>
            <pc:docMk/>
            <pc:sldMk cId="2796715473" sldId="262"/>
            <ac:cxnSpMk id="22" creationId="{7EAAFDEB-4B0B-C376-47A3-B261D24224B1}"/>
          </ac:cxnSpMkLst>
        </pc:cxnChg>
        <pc:cxnChg chg="add mod">
          <ac:chgData name="Octave Romer" userId="S::octave.romer@etu.univ-poitiers.fr::5ad5bcc3-cd49-4a08-8867-302d0c9113c0" providerId="AD" clId="Web-{8FD8952A-25FB-0BB5-DF5D-048858407211}" dt="2024-11-07T11:45:03.314" v="65" actId="1076"/>
          <ac:cxnSpMkLst>
            <pc:docMk/>
            <pc:sldMk cId="2796715473" sldId="262"/>
            <ac:cxnSpMk id="23" creationId="{E83A41E5-024E-4631-64E1-A7F1F2BAB20D}"/>
          </ac:cxnSpMkLst>
        </pc:cxnChg>
      </pc:sldChg>
    </pc:docChg>
  </pc:docChgLst>
  <pc:docChgLst>
    <pc:chgData name="Octave Romer" userId="S::octave.romer@etu.univ-poitiers.fr::5ad5bcc3-cd49-4a08-8867-302d0c9113c0" providerId="AD" clId="Web-{F4082C5F-96C4-1B85-6862-36B2313A35D6}"/>
    <pc:docChg chg="modSld">
      <pc:chgData name="Octave Romer" userId="S::octave.romer@etu.univ-poitiers.fr::5ad5bcc3-cd49-4a08-8867-302d0c9113c0" providerId="AD" clId="Web-{F4082C5F-96C4-1B85-6862-36B2313A35D6}" dt="2024-11-14T08:32:24.022" v="5" actId="1076"/>
      <pc:docMkLst>
        <pc:docMk/>
      </pc:docMkLst>
      <pc:sldChg chg="modSp">
        <pc:chgData name="Octave Romer" userId="S::octave.romer@etu.univ-poitiers.fr::5ad5bcc3-cd49-4a08-8867-302d0c9113c0" providerId="AD" clId="Web-{F4082C5F-96C4-1B85-6862-36B2313A35D6}" dt="2024-11-14T08:32:24.022" v="5" actId="1076"/>
        <pc:sldMkLst>
          <pc:docMk/>
          <pc:sldMk cId="2525376179" sldId="264"/>
        </pc:sldMkLst>
        <pc:spChg chg="mod">
          <ac:chgData name="Octave Romer" userId="S::octave.romer@etu.univ-poitiers.fr::5ad5bcc3-cd49-4a08-8867-302d0c9113c0" providerId="AD" clId="Web-{F4082C5F-96C4-1B85-6862-36B2313A35D6}" dt="2024-11-14T08:32:24.022" v="5" actId="1076"/>
          <ac:spMkLst>
            <pc:docMk/>
            <pc:sldMk cId="2525376179" sldId="264"/>
            <ac:spMk id="9" creationId="{76527C03-F7E0-19EF-E058-59DEE563DF33}"/>
          </ac:spMkLst>
        </pc:spChg>
      </pc:sldChg>
    </pc:docChg>
  </pc:docChgLst>
  <pc:docChgLst>
    <pc:chgData name="Utilisateur invité" userId="S::urn:spo:anon#1334eb37d53e64fe594145a45694223f2341181352886b146ac59b63e8e3ffba::" providerId="AD" clId="Web-{D282FCE3-8D38-8C2B-C253-732639161BA1}"/>
    <pc:docChg chg="modSld">
      <pc:chgData name="Utilisateur invité" userId="S::urn:spo:anon#1334eb37d53e64fe594145a45694223f2341181352886b146ac59b63e8e3ffba::" providerId="AD" clId="Web-{D282FCE3-8D38-8C2B-C253-732639161BA1}" dt="2024-11-05T21:15:08.538" v="264" actId="1076"/>
      <pc:docMkLst>
        <pc:docMk/>
      </pc:docMkLst>
      <pc:sldChg chg="addSp delSp modSp">
        <pc:chgData name="Utilisateur invité" userId="S::urn:spo:anon#1334eb37d53e64fe594145a45694223f2341181352886b146ac59b63e8e3ffba::" providerId="AD" clId="Web-{D282FCE3-8D38-8C2B-C253-732639161BA1}" dt="2024-11-05T21:15:08.538" v="264" actId="1076"/>
        <pc:sldMkLst>
          <pc:docMk/>
          <pc:sldMk cId="866818518" sldId="258"/>
        </pc:sldMkLst>
        <pc:spChg chg="add mod">
          <ac:chgData name="Utilisateur invité" userId="S::urn:spo:anon#1334eb37d53e64fe594145a45694223f2341181352886b146ac59b63e8e3ffba::" providerId="AD" clId="Web-{D282FCE3-8D38-8C2B-C253-732639161BA1}" dt="2024-11-05T21:03:49.921" v="120" actId="14100"/>
          <ac:spMkLst>
            <pc:docMk/>
            <pc:sldMk cId="866818518" sldId="258"/>
            <ac:spMk id="2" creationId="{C6A7A3FC-5461-0C5B-932F-0A565900126E}"/>
          </ac:spMkLst>
        </pc:spChg>
        <pc:spChg chg="mod">
          <ac:chgData name="Utilisateur invité" userId="S::urn:spo:anon#1334eb37d53e64fe594145a45694223f2341181352886b146ac59b63e8e3ffba::" providerId="AD" clId="Web-{D282FCE3-8D38-8C2B-C253-732639161BA1}" dt="2024-11-05T20:55:26.873" v="61" actId="20577"/>
          <ac:spMkLst>
            <pc:docMk/>
            <pc:sldMk cId="866818518" sldId="258"/>
            <ac:spMk id="4" creationId="{77948BB5-04D1-4F6A-A5C6-747B25E4E418}"/>
          </ac:spMkLst>
        </pc:spChg>
        <pc:spChg chg="mod">
          <ac:chgData name="Utilisateur invité" userId="S::urn:spo:anon#1334eb37d53e64fe594145a45694223f2341181352886b146ac59b63e8e3ffba::" providerId="AD" clId="Web-{D282FCE3-8D38-8C2B-C253-732639161BA1}" dt="2024-11-05T20:41:48.017" v="18" actId="14100"/>
          <ac:spMkLst>
            <pc:docMk/>
            <pc:sldMk cId="866818518" sldId="258"/>
            <ac:spMk id="5" creationId="{F8891295-5741-4ED0-8BA4-2BF64CBA063A}"/>
          </ac:spMkLst>
        </pc:spChg>
        <pc:spChg chg="mod">
          <ac:chgData name="Utilisateur invité" userId="S::urn:spo:anon#1334eb37d53e64fe594145a45694223f2341181352886b146ac59b63e8e3ffba::" providerId="AD" clId="Web-{D282FCE3-8D38-8C2B-C253-732639161BA1}" dt="2024-11-05T20:31:54.044" v="3" actId="20577"/>
          <ac:spMkLst>
            <pc:docMk/>
            <pc:sldMk cId="866818518" sldId="258"/>
            <ac:spMk id="13" creationId="{8F878336-42B8-46A2-8C0F-FD36EA93213C}"/>
          </ac:spMkLst>
        </pc:spChg>
        <pc:spChg chg="add mod">
          <ac:chgData name="Utilisateur invité" userId="S::urn:spo:anon#1334eb37d53e64fe594145a45694223f2341181352886b146ac59b63e8e3ffba::" providerId="AD" clId="Web-{D282FCE3-8D38-8C2B-C253-732639161BA1}" dt="2024-11-05T21:03:26.811" v="118"/>
          <ac:spMkLst>
            <pc:docMk/>
            <pc:sldMk cId="866818518" sldId="258"/>
            <ac:spMk id="21" creationId="{887261FC-950B-7C18-809E-6C51DA09C0E2}"/>
          </ac:spMkLst>
        </pc:spChg>
        <pc:spChg chg="add mod ord">
          <ac:chgData name="Utilisateur invité" userId="S::urn:spo:anon#1334eb37d53e64fe594145a45694223f2341181352886b146ac59b63e8e3ffba::" providerId="AD" clId="Web-{D282FCE3-8D38-8C2B-C253-732639161BA1}" dt="2024-11-05T21:14:09.583" v="256"/>
          <ac:spMkLst>
            <pc:docMk/>
            <pc:sldMk cId="866818518" sldId="258"/>
            <ac:spMk id="22" creationId="{0D545B05-260F-1D75-7DF9-5F89985F3A5B}"/>
          </ac:spMkLst>
        </pc:spChg>
        <pc:spChg chg="add mod">
          <ac:chgData name="Utilisateur invité" userId="S::urn:spo:anon#1334eb37d53e64fe594145a45694223f2341181352886b146ac59b63e8e3ffba::" providerId="AD" clId="Web-{D282FCE3-8D38-8C2B-C253-732639161BA1}" dt="2024-11-05T21:03:03.732" v="115"/>
          <ac:spMkLst>
            <pc:docMk/>
            <pc:sldMk cId="866818518" sldId="258"/>
            <ac:spMk id="23" creationId="{C3BF46DF-B57C-861F-2C8F-00F3C89547FF}"/>
          </ac:spMkLst>
        </pc:spChg>
        <pc:spChg chg="add mod">
          <ac:chgData name="Utilisateur invité" userId="S::urn:spo:anon#1334eb37d53e64fe594145a45694223f2341181352886b146ac59b63e8e3ffba::" providerId="AD" clId="Web-{D282FCE3-8D38-8C2B-C253-732639161BA1}" dt="2024-11-05T21:03:40.639" v="119" actId="14100"/>
          <ac:spMkLst>
            <pc:docMk/>
            <pc:sldMk cId="866818518" sldId="258"/>
            <ac:spMk id="24" creationId="{6AC76FD0-9BBA-D540-2ED1-8FD61390BA3C}"/>
          </ac:spMkLst>
        </pc:spChg>
        <pc:spChg chg="add mod">
          <ac:chgData name="Utilisateur invité" userId="S::urn:spo:anon#1334eb37d53e64fe594145a45694223f2341181352886b146ac59b63e8e3ffba::" providerId="AD" clId="Web-{D282FCE3-8D38-8C2B-C253-732639161BA1}" dt="2024-11-05T21:12:20.610" v="246" actId="20577"/>
          <ac:spMkLst>
            <pc:docMk/>
            <pc:sldMk cId="866818518" sldId="258"/>
            <ac:spMk id="26" creationId="{46CD8CFE-6012-40E1-DBCD-445C711BCE53}"/>
          </ac:spMkLst>
        </pc:spChg>
        <pc:picChg chg="mod">
          <ac:chgData name="Utilisateur invité" userId="S::urn:spo:anon#1334eb37d53e64fe594145a45694223f2341181352886b146ac59b63e8e3ffba::" providerId="AD" clId="Web-{D282FCE3-8D38-8C2B-C253-732639161BA1}" dt="2024-11-05T21:00:10.664" v="101" actId="1076"/>
          <ac:picMkLst>
            <pc:docMk/>
            <pc:sldMk cId="866818518" sldId="258"/>
            <ac:picMk id="20" creationId="{C32406B6-C3CF-4F6D-9015-2BDE53C41C56}"/>
          </ac:picMkLst>
        </pc:picChg>
      </pc:sldChg>
      <pc:sldChg chg="modSp">
        <pc:chgData name="Utilisateur invité" userId="S::urn:spo:anon#1334eb37d53e64fe594145a45694223f2341181352886b146ac59b63e8e3ffba::" providerId="AD" clId="Web-{D282FCE3-8D38-8C2B-C253-732639161BA1}" dt="2024-11-05T20:31:40.888" v="0" actId="20577"/>
        <pc:sldMkLst>
          <pc:docMk/>
          <pc:sldMk cId="2796715473" sldId="262"/>
        </pc:sldMkLst>
        <pc:spChg chg="mod">
          <ac:chgData name="Utilisateur invité" userId="S::urn:spo:anon#1334eb37d53e64fe594145a45694223f2341181352886b146ac59b63e8e3ffba::" providerId="AD" clId="Web-{D282FCE3-8D38-8C2B-C253-732639161BA1}" dt="2024-11-05T20:31:40.888" v="0" actId="20577"/>
          <ac:spMkLst>
            <pc:docMk/>
            <pc:sldMk cId="2796715473" sldId="262"/>
            <ac:spMk id="13" creationId="{8F878336-42B8-46A2-8C0F-FD36EA93213C}"/>
          </ac:spMkLst>
        </pc:spChg>
      </pc:sldChg>
    </pc:docChg>
  </pc:docChgLst>
  <pc:docChgLst>
    <pc:chgData name="Joackim Roca--Labuttie" userId="68441ea3-59fa-4e17-8d4b-abf9381bb088" providerId="ADAL" clId="{B7182FC3-9D85-AA42-A2A9-93B72A5A66CD}"/>
    <pc:docChg chg="undo custSel modSld">
      <pc:chgData name="Joackim Roca--Labuttie" userId="68441ea3-59fa-4e17-8d4b-abf9381bb088" providerId="ADAL" clId="{B7182FC3-9D85-AA42-A2A9-93B72A5A66CD}" dt="2024-11-07T21:47:26.473" v="134" actId="20577"/>
      <pc:docMkLst>
        <pc:docMk/>
      </pc:docMkLst>
      <pc:sldChg chg="modSp">
        <pc:chgData name="Joackim Roca--Labuttie" userId="68441ea3-59fa-4e17-8d4b-abf9381bb088" providerId="ADAL" clId="{B7182FC3-9D85-AA42-A2A9-93B72A5A66CD}" dt="2024-11-07T21:42:26.145" v="54" actId="20577"/>
        <pc:sldMkLst>
          <pc:docMk/>
          <pc:sldMk cId="1620565777" sldId="256"/>
        </pc:sldMkLst>
        <pc:spChg chg="mod">
          <ac:chgData name="Joackim Roca--Labuttie" userId="68441ea3-59fa-4e17-8d4b-abf9381bb088" providerId="ADAL" clId="{B7182FC3-9D85-AA42-A2A9-93B72A5A66CD}" dt="2024-11-07T21:41:39.750" v="42" actId="20577"/>
          <ac:spMkLst>
            <pc:docMk/>
            <pc:sldMk cId="1620565777" sldId="256"/>
            <ac:spMk id="8" creationId="{374A5070-56CB-4736-97EE-0FD998F7D422}"/>
          </ac:spMkLst>
        </pc:spChg>
        <pc:spChg chg="mod">
          <ac:chgData name="Joackim Roca--Labuttie" userId="68441ea3-59fa-4e17-8d4b-abf9381bb088" providerId="ADAL" clId="{B7182FC3-9D85-AA42-A2A9-93B72A5A66CD}" dt="2024-11-07T21:41:50.131" v="48" actId="20577"/>
          <ac:spMkLst>
            <pc:docMk/>
            <pc:sldMk cId="1620565777" sldId="256"/>
            <ac:spMk id="23" creationId="{9EF6FDCE-12ED-4711-AD61-9AA2AE6067CB}"/>
          </ac:spMkLst>
        </pc:spChg>
        <pc:spChg chg="mod">
          <ac:chgData name="Joackim Roca--Labuttie" userId="68441ea3-59fa-4e17-8d4b-abf9381bb088" providerId="ADAL" clId="{B7182FC3-9D85-AA42-A2A9-93B72A5A66CD}" dt="2024-11-07T20:19:31.111" v="19" actId="20577"/>
          <ac:spMkLst>
            <pc:docMk/>
            <pc:sldMk cId="1620565777" sldId="256"/>
            <ac:spMk id="29" creationId="{4ADF3652-A4CF-4B01-BD63-B087F9A9E974}"/>
          </ac:spMkLst>
        </pc:spChg>
        <pc:spChg chg="mod">
          <ac:chgData name="Joackim Roca--Labuttie" userId="68441ea3-59fa-4e17-8d4b-abf9381bb088" providerId="ADAL" clId="{B7182FC3-9D85-AA42-A2A9-93B72A5A66CD}" dt="2024-11-07T21:42:26.145" v="54" actId="20577"/>
          <ac:spMkLst>
            <pc:docMk/>
            <pc:sldMk cId="1620565777" sldId="256"/>
            <ac:spMk id="30" creationId="{C920080C-10FB-40AE-9AC0-7F30BB9D5F3A}"/>
          </ac:spMkLst>
        </pc:spChg>
        <pc:spChg chg="mod">
          <ac:chgData name="Joackim Roca--Labuttie" userId="68441ea3-59fa-4e17-8d4b-abf9381bb088" providerId="ADAL" clId="{B7182FC3-9D85-AA42-A2A9-93B72A5A66CD}" dt="2024-11-07T21:42:18.859" v="52" actId="20577"/>
          <ac:spMkLst>
            <pc:docMk/>
            <pc:sldMk cId="1620565777" sldId="256"/>
            <ac:spMk id="31" creationId="{71A367CD-D9EB-41F9-8D23-73B4CB8AD041}"/>
          </ac:spMkLst>
        </pc:spChg>
      </pc:sldChg>
      <pc:sldChg chg="addSp delSp modSp">
        <pc:chgData name="Joackim Roca--Labuttie" userId="68441ea3-59fa-4e17-8d4b-abf9381bb088" providerId="ADAL" clId="{B7182FC3-9D85-AA42-A2A9-93B72A5A66CD}" dt="2024-11-07T21:43:56.961" v="72" actId="20577"/>
        <pc:sldMkLst>
          <pc:docMk/>
          <pc:sldMk cId="866818518" sldId="258"/>
        </pc:sldMkLst>
        <pc:spChg chg="mod">
          <ac:chgData name="Joackim Roca--Labuttie" userId="68441ea3-59fa-4e17-8d4b-abf9381bb088" providerId="ADAL" clId="{B7182FC3-9D85-AA42-A2A9-93B72A5A66CD}" dt="2024-11-07T21:43:25.319" v="62" actId="20577"/>
          <ac:spMkLst>
            <pc:docMk/>
            <pc:sldMk cId="866818518" sldId="258"/>
            <ac:spMk id="16" creationId="{E4605454-227C-469C-B8E5-34702CB0C3D3}"/>
          </ac:spMkLst>
        </pc:spChg>
        <pc:spChg chg="mod">
          <ac:chgData name="Joackim Roca--Labuttie" userId="68441ea3-59fa-4e17-8d4b-abf9381bb088" providerId="ADAL" clId="{B7182FC3-9D85-AA42-A2A9-93B72A5A66CD}" dt="2024-11-07T21:43:37.238" v="66" actId="20577"/>
          <ac:spMkLst>
            <pc:docMk/>
            <pc:sldMk cId="866818518" sldId="258"/>
            <ac:spMk id="17" creationId="{77C79D5F-29F4-4114-80EC-9430066EFDF5}"/>
          </ac:spMkLst>
        </pc:spChg>
        <pc:spChg chg="mod">
          <ac:chgData name="Joackim Roca--Labuttie" userId="68441ea3-59fa-4e17-8d4b-abf9381bb088" providerId="ADAL" clId="{B7182FC3-9D85-AA42-A2A9-93B72A5A66CD}" dt="2024-11-07T21:43:56.961" v="72" actId="20577"/>
          <ac:spMkLst>
            <pc:docMk/>
            <pc:sldMk cId="866818518" sldId="258"/>
            <ac:spMk id="18" creationId="{C71A2B04-1032-4F77-BE4D-A9D59FCB7917}"/>
          </ac:spMkLst>
        </pc:spChg>
        <pc:spChg chg="mod">
          <ac:chgData name="Joackim Roca--Labuttie" userId="68441ea3-59fa-4e17-8d4b-abf9381bb088" providerId="ADAL" clId="{B7182FC3-9D85-AA42-A2A9-93B72A5A66CD}" dt="2024-11-07T21:43:43.174" v="70" actId="20577"/>
          <ac:spMkLst>
            <pc:docMk/>
            <pc:sldMk cId="866818518" sldId="258"/>
            <ac:spMk id="19" creationId="{AE7177E7-FD80-42D0-BA47-41AD2A235504}"/>
          </ac:spMkLst>
        </pc:spChg>
        <pc:spChg chg="mod">
          <ac:chgData name="Joackim Roca--Labuttie" userId="68441ea3-59fa-4e17-8d4b-abf9381bb088" providerId="ADAL" clId="{B7182FC3-9D85-AA42-A2A9-93B72A5A66CD}" dt="2024-11-07T21:39:18.109" v="36" actId="20577"/>
          <ac:spMkLst>
            <pc:docMk/>
            <pc:sldMk cId="866818518" sldId="258"/>
            <ac:spMk id="26" creationId="{46CD8CFE-6012-40E1-DBCD-445C711BCE53}"/>
          </ac:spMkLst>
        </pc:spChg>
        <pc:spChg chg="add del mod">
          <ac:chgData name="Joackim Roca--Labuttie" userId="68441ea3-59fa-4e17-8d4b-abf9381bb088" providerId="ADAL" clId="{B7182FC3-9D85-AA42-A2A9-93B72A5A66CD}" dt="2024-11-06T08:14:43.064" v="11" actId="478"/>
          <ac:spMkLst>
            <pc:docMk/>
            <pc:sldMk cId="866818518" sldId="258"/>
            <ac:spMk id="29" creationId="{1DA89355-EDEB-A2DC-5FB0-5D22B71ADFAC}"/>
          </ac:spMkLst>
        </pc:spChg>
        <pc:spChg chg="mod">
          <ac:chgData name="Joackim Roca--Labuttie" userId="68441ea3-59fa-4e17-8d4b-abf9381bb088" providerId="ADAL" clId="{B7182FC3-9D85-AA42-A2A9-93B72A5A66CD}" dt="2024-11-07T21:37:21.734" v="29" actId="20577"/>
          <ac:spMkLst>
            <pc:docMk/>
            <pc:sldMk cId="866818518" sldId="258"/>
            <ac:spMk id="29" creationId="{90287D72-9C1F-8F5E-15A8-EE8A447CB651}"/>
          </ac:spMkLst>
        </pc:spChg>
        <pc:spChg chg="add mod">
          <ac:chgData name="Joackim Roca--Labuttie" userId="68441ea3-59fa-4e17-8d4b-abf9381bb088" providerId="ADAL" clId="{B7182FC3-9D85-AA42-A2A9-93B72A5A66CD}" dt="2024-11-07T21:38:35.415" v="32" actId="313"/>
          <ac:spMkLst>
            <pc:docMk/>
            <pc:sldMk cId="866818518" sldId="258"/>
            <ac:spMk id="30" creationId="{72F75A0A-9398-076F-C3E7-568D6694F476}"/>
          </ac:spMkLst>
        </pc:spChg>
        <pc:cxnChg chg="del mod">
          <ac:chgData name="Joackim Roca--Labuttie" userId="68441ea3-59fa-4e17-8d4b-abf9381bb088" providerId="ADAL" clId="{B7182FC3-9D85-AA42-A2A9-93B72A5A66CD}" dt="2024-11-06T08:14:13.499" v="2" actId="478"/>
          <ac:cxnSpMkLst>
            <pc:docMk/>
            <pc:sldMk cId="866818518" sldId="258"/>
            <ac:cxnSpMk id="28" creationId="{75551632-DD4E-58D4-AA98-06034AE0F36C}"/>
          </ac:cxnSpMkLst>
        </pc:cxnChg>
      </pc:sldChg>
      <pc:sldChg chg="modSp">
        <pc:chgData name="Joackim Roca--Labuttie" userId="68441ea3-59fa-4e17-8d4b-abf9381bb088" providerId="ADAL" clId="{B7182FC3-9D85-AA42-A2A9-93B72A5A66CD}" dt="2024-11-07T21:45:05.707" v="90" actId="20577"/>
        <pc:sldMkLst>
          <pc:docMk/>
          <pc:sldMk cId="1624363486" sldId="259"/>
        </pc:sldMkLst>
        <pc:spChg chg="mod">
          <ac:chgData name="Joackim Roca--Labuttie" userId="68441ea3-59fa-4e17-8d4b-abf9381bb088" providerId="ADAL" clId="{B7182FC3-9D85-AA42-A2A9-93B72A5A66CD}" dt="2024-11-07T21:44:37.544" v="80" actId="20577"/>
          <ac:spMkLst>
            <pc:docMk/>
            <pc:sldMk cId="1624363486" sldId="259"/>
            <ac:spMk id="16" creationId="{E4605454-227C-469C-B8E5-34702CB0C3D3}"/>
          </ac:spMkLst>
        </pc:spChg>
        <pc:spChg chg="mod">
          <ac:chgData name="Joackim Roca--Labuttie" userId="68441ea3-59fa-4e17-8d4b-abf9381bb088" providerId="ADAL" clId="{B7182FC3-9D85-AA42-A2A9-93B72A5A66CD}" dt="2024-11-07T21:44:49.617" v="84" actId="20577"/>
          <ac:spMkLst>
            <pc:docMk/>
            <pc:sldMk cId="1624363486" sldId="259"/>
            <ac:spMk id="17" creationId="{77C79D5F-29F4-4114-80EC-9430066EFDF5}"/>
          </ac:spMkLst>
        </pc:spChg>
        <pc:spChg chg="mod">
          <ac:chgData name="Joackim Roca--Labuttie" userId="68441ea3-59fa-4e17-8d4b-abf9381bb088" providerId="ADAL" clId="{B7182FC3-9D85-AA42-A2A9-93B72A5A66CD}" dt="2024-11-07T21:45:05.707" v="90" actId="20577"/>
          <ac:spMkLst>
            <pc:docMk/>
            <pc:sldMk cId="1624363486" sldId="259"/>
            <ac:spMk id="18" creationId="{C71A2B04-1032-4F77-BE4D-A9D59FCB7917}"/>
          </ac:spMkLst>
        </pc:spChg>
        <pc:spChg chg="mod">
          <ac:chgData name="Joackim Roca--Labuttie" userId="68441ea3-59fa-4e17-8d4b-abf9381bb088" providerId="ADAL" clId="{B7182FC3-9D85-AA42-A2A9-93B72A5A66CD}" dt="2024-11-07T20:19:42.536" v="21" actId="20577"/>
          <ac:spMkLst>
            <pc:docMk/>
            <pc:sldMk cId="1624363486" sldId="259"/>
            <ac:spMk id="23" creationId="{AAACE97E-1A6D-3E55-7C17-C2F292E90CA4}"/>
          </ac:spMkLst>
        </pc:spChg>
        <pc:spChg chg="mod">
          <ac:chgData name="Joackim Roca--Labuttie" userId="68441ea3-59fa-4e17-8d4b-abf9381bb088" providerId="ADAL" clId="{B7182FC3-9D85-AA42-A2A9-93B72A5A66CD}" dt="2024-11-07T21:45:02.043" v="88" actId="20577"/>
          <ac:spMkLst>
            <pc:docMk/>
            <pc:sldMk cId="1624363486" sldId="259"/>
            <ac:spMk id="30" creationId="{70A245F3-2F3E-22EA-ACC2-333AD7799426}"/>
          </ac:spMkLst>
        </pc:spChg>
      </pc:sldChg>
      <pc:sldChg chg="modSp">
        <pc:chgData name="Joackim Roca--Labuttie" userId="68441ea3-59fa-4e17-8d4b-abf9381bb088" providerId="ADAL" clId="{B7182FC3-9D85-AA42-A2A9-93B72A5A66CD}" dt="2024-11-07T21:46:33.410" v="116" actId="20577"/>
        <pc:sldMkLst>
          <pc:docMk/>
          <pc:sldMk cId="4027528518" sldId="260"/>
        </pc:sldMkLst>
        <pc:spChg chg="mod">
          <ac:chgData name="Joackim Roca--Labuttie" userId="68441ea3-59fa-4e17-8d4b-abf9381bb088" providerId="ADAL" clId="{B7182FC3-9D85-AA42-A2A9-93B72A5A66CD}" dt="2024-11-07T21:46:03.304" v="100" actId="20577"/>
          <ac:spMkLst>
            <pc:docMk/>
            <pc:sldMk cId="4027528518" sldId="260"/>
            <ac:spMk id="16" creationId="{E4605454-227C-469C-B8E5-34702CB0C3D3}"/>
          </ac:spMkLst>
        </pc:spChg>
        <pc:spChg chg="mod">
          <ac:chgData name="Joackim Roca--Labuttie" userId="68441ea3-59fa-4e17-8d4b-abf9381bb088" providerId="ADAL" clId="{B7182FC3-9D85-AA42-A2A9-93B72A5A66CD}" dt="2024-11-07T21:46:24.339" v="108" actId="20577"/>
          <ac:spMkLst>
            <pc:docMk/>
            <pc:sldMk cId="4027528518" sldId="260"/>
            <ac:spMk id="17" creationId="{77C79D5F-29F4-4114-80EC-9430066EFDF5}"/>
          </ac:spMkLst>
        </pc:spChg>
        <pc:spChg chg="mod">
          <ac:chgData name="Joackim Roca--Labuttie" userId="68441ea3-59fa-4e17-8d4b-abf9381bb088" providerId="ADAL" clId="{B7182FC3-9D85-AA42-A2A9-93B72A5A66CD}" dt="2024-11-07T21:46:33.410" v="116" actId="20577"/>
          <ac:spMkLst>
            <pc:docMk/>
            <pc:sldMk cId="4027528518" sldId="260"/>
            <ac:spMk id="18" creationId="{C71A2B04-1032-4F77-BE4D-A9D59FCB7917}"/>
          </ac:spMkLst>
        </pc:spChg>
        <pc:spChg chg="mod">
          <ac:chgData name="Joackim Roca--Labuttie" userId="68441ea3-59fa-4e17-8d4b-abf9381bb088" providerId="ADAL" clId="{B7182FC3-9D85-AA42-A2A9-93B72A5A66CD}" dt="2024-11-07T21:46:29.740" v="112" actId="20577"/>
          <ac:spMkLst>
            <pc:docMk/>
            <pc:sldMk cId="4027528518" sldId="260"/>
            <ac:spMk id="19" creationId="{AE7177E7-FD80-42D0-BA47-41AD2A235504}"/>
          </ac:spMkLst>
        </pc:spChg>
        <pc:spChg chg="mod">
          <ac:chgData name="Joackim Roca--Labuttie" userId="68441ea3-59fa-4e17-8d4b-abf9381bb088" providerId="ADAL" clId="{B7182FC3-9D85-AA42-A2A9-93B72A5A66CD}" dt="2024-11-07T21:45:41.256" v="92" actId="20577"/>
          <ac:spMkLst>
            <pc:docMk/>
            <pc:sldMk cId="4027528518" sldId="260"/>
            <ac:spMk id="24" creationId="{B85E45FD-1963-43E8-0AF3-011F0877CF67}"/>
          </ac:spMkLst>
        </pc:spChg>
      </pc:sldChg>
      <pc:sldChg chg="modSp">
        <pc:chgData name="Joackim Roca--Labuttie" userId="68441ea3-59fa-4e17-8d4b-abf9381bb088" providerId="ADAL" clId="{B7182FC3-9D85-AA42-A2A9-93B72A5A66CD}" dt="2024-11-07T21:47:26.473" v="134" actId="20577"/>
        <pc:sldMkLst>
          <pc:docMk/>
          <pc:sldMk cId="3344114427" sldId="261"/>
        </pc:sldMkLst>
        <pc:spChg chg="mod">
          <ac:chgData name="Joackim Roca--Labuttie" userId="68441ea3-59fa-4e17-8d4b-abf9381bb088" providerId="ADAL" clId="{B7182FC3-9D85-AA42-A2A9-93B72A5A66CD}" dt="2024-11-07T21:46:57.749" v="122" actId="20577"/>
          <ac:spMkLst>
            <pc:docMk/>
            <pc:sldMk cId="3344114427" sldId="261"/>
            <ac:spMk id="16" creationId="{E4605454-227C-469C-B8E5-34702CB0C3D3}"/>
          </ac:spMkLst>
        </pc:spChg>
        <pc:spChg chg="mod">
          <ac:chgData name="Joackim Roca--Labuttie" userId="68441ea3-59fa-4e17-8d4b-abf9381bb088" providerId="ADAL" clId="{B7182FC3-9D85-AA42-A2A9-93B72A5A66CD}" dt="2024-11-07T21:47:03.872" v="126" actId="20577"/>
          <ac:spMkLst>
            <pc:docMk/>
            <pc:sldMk cId="3344114427" sldId="261"/>
            <ac:spMk id="17" creationId="{77C79D5F-29F4-4114-80EC-9430066EFDF5}"/>
          </ac:spMkLst>
        </pc:spChg>
        <pc:spChg chg="mod">
          <ac:chgData name="Joackim Roca--Labuttie" userId="68441ea3-59fa-4e17-8d4b-abf9381bb088" providerId="ADAL" clId="{B7182FC3-9D85-AA42-A2A9-93B72A5A66CD}" dt="2024-11-07T21:47:26.473" v="134" actId="20577"/>
          <ac:spMkLst>
            <pc:docMk/>
            <pc:sldMk cId="3344114427" sldId="261"/>
            <ac:spMk id="18" creationId="{C71A2B04-1032-4F77-BE4D-A9D59FCB7917}"/>
          </ac:spMkLst>
        </pc:spChg>
        <pc:spChg chg="mod">
          <ac:chgData name="Joackim Roca--Labuttie" userId="68441ea3-59fa-4e17-8d4b-abf9381bb088" providerId="ADAL" clId="{B7182FC3-9D85-AA42-A2A9-93B72A5A66CD}" dt="2024-11-07T21:47:14.119" v="130" actId="20577"/>
          <ac:spMkLst>
            <pc:docMk/>
            <pc:sldMk cId="3344114427" sldId="261"/>
            <ac:spMk id="19" creationId="{AE7177E7-FD80-42D0-BA47-41AD2A235504}"/>
          </ac:spMkLst>
        </pc:spChg>
      </pc:sldChg>
    </pc:docChg>
  </pc:docChgLst>
  <pc:docChgLst>
    <pc:chgData name="Utilisateur invité" userId="S::urn:spo:anon#1334eb37d53e64fe594145a45694223f2341181352886b146ac59b63e8e3ffba::" providerId="AD" clId="Web-{93FD9F14-6402-37F1-5001-B56DF5A28D21}"/>
    <pc:docChg chg="modSld">
      <pc:chgData name="Utilisateur invité" userId="S::urn:spo:anon#1334eb37d53e64fe594145a45694223f2341181352886b146ac59b63e8e3ffba::" providerId="AD" clId="Web-{93FD9F14-6402-37F1-5001-B56DF5A28D21}" dt="2024-11-06T17:36:31.763" v="405" actId="1076"/>
      <pc:docMkLst>
        <pc:docMk/>
      </pc:docMkLst>
      <pc:sldChg chg="modSp">
        <pc:chgData name="Utilisateur invité" userId="S::urn:spo:anon#1334eb37d53e64fe594145a45694223f2341181352886b146ac59b63e8e3ffba::" providerId="AD" clId="Web-{93FD9F14-6402-37F1-5001-B56DF5A28D21}" dt="2024-11-06T17:08:17.350" v="268"/>
        <pc:sldMkLst>
          <pc:docMk/>
          <pc:sldMk cId="866818518" sldId="258"/>
        </pc:sldMkLst>
        <pc:spChg chg="mod">
          <ac:chgData name="Utilisateur invité" userId="S::urn:spo:anon#1334eb37d53e64fe594145a45694223f2341181352886b146ac59b63e8e3ffba::" providerId="AD" clId="Web-{93FD9F14-6402-37F1-5001-B56DF5A28D21}" dt="2024-11-06T17:07:30.724" v="257"/>
          <ac:spMkLst>
            <pc:docMk/>
            <pc:sldMk cId="866818518" sldId="258"/>
            <ac:spMk id="26" creationId="{46CD8CFE-6012-40E1-DBCD-445C711BCE53}"/>
          </ac:spMkLst>
        </pc:spChg>
        <pc:spChg chg="mod">
          <ac:chgData name="Utilisateur invité" userId="S::urn:spo:anon#1334eb37d53e64fe594145a45694223f2341181352886b146ac59b63e8e3ffba::" providerId="AD" clId="Web-{93FD9F14-6402-37F1-5001-B56DF5A28D21}" dt="2024-11-06T17:07:51.240" v="260"/>
          <ac:spMkLst>
            <pc:docMk/>
            <pc:sldMk cId="866818518" sldId="258"/>
            <ac:spMk id="29" creationId="{90287D72-9C1F-8F5E-15A8-EE8A447CB651}"/>
          </ac:spMkLst>
        </pc:spChg>
        <pc:spChg chg="mod">
          <ac:chgData name="Utilisateur invité" userId="S::urn:spo:anon#1334eb37d53e64fe594145a45694223f2341181352886b146ac59b63e8e3ffba::" providerId="AD" clId="Web-{93FD9F14-6402-37F1-5001-B56DF5A28D21}" dt="2024-11-06T17:08:17.350" v="268"/>
          <ac:spMkLst>
            <pc:docMk/>
            <pc:sldMk cId="866818518" sldId="258"/>
            <ac:spMk id="30" creationId="{72F75A0A-9398-076F-C3E7-568D6694F476}"/>
          </ac:spMkLst>
        </pc:spChg>
        <pc:spChg chg="mod">
          <ac:chgData name="Utilisateur invité" userId="S::urn:spo:anon#1334eb37d53e64fe594145a45694223f2341181352886b146ac59b63e8e3ffba::" providerId="AD" clId="Web-{93FD9F14-6402-37F1-5001-B56DF5A28D21}" dt="2024-11-06T17:08:01.459" v="264"/>
          <ac:spMkLst>
            <pc:docMk/>
            <pc:sldMk cId="866818518" sldId="258"/>
            <ac:spMk id="32" creationId="{2A411E83-626B-D4D5-E7C0-588A7A52C322}"/>
          </ac:spMkLst>
        </pc:spChg>
        <pc:spChg chg="mod">
          <ac:chgData name="Utilisateur invité" userId="S::urn:spo:anon#1334eb37d53e64fe594145a45694223f2341181352886b146ac59b63e8e3ffba::" providerId="AD" clId="Web-{93FD9F14-6402-37F1-5001-B56DF5A28D21}" dt="2024-11-06T17:07:56.740" v="262"/>
          <ac:spMkLst>
            <pc:docMk/>
            <pc:sldMk cId="866818518" sldId="258"/>
            <ac:spMk id="34" creationId="{D39181B3-11EB-6CFA-2AA5-B0B3AAB23D99}"/>
          </ac:spMkLst>
        </pc:spChg>
      </pc:sldChg>
      <pc:sldChg chg="modSp">
        <pc:chgData name="Utilisateur invité" userId="S::urn:spo:anon#1334eb37d53e64fe594145a45694223f2341181352886b146ac59b63e8e3ffba::" providerId="AD" clId="Web-{93FD9F14-6402-37F1-5001-B56DF5A28D21}" dt="2024-11-06T17:12:33.996" v="326" actId="20577"/>
        <pc:sldMkLst>
          <pc:docMk/>
          <pc:sldMk cId="1624363486" sldId="259"/>
        </pc:sldMkLst>
        <pc:spChg chg="mod">
          <ac:chgData name="Utilisateur invité" userId="S::urn:spo:anon#1334eb37d53e64fe594145a45694223f2341181352886b146ac59b63e8e3ffba::" providerId="AD" clId="Web-{93FD9F14-6402-37F1-5001-B56DF5A28D21}" dt="2024-11-06T17:12:33.996" v="326" actId="20577"/>
          <ac:spMkLst>
            <pc:docMk/>
            <pc:sldMk cId="1624363486" sldId="259"/>
            <ac:spMk id="21" creationId="{06703F99-62FE-52BD-F279-411701568CEF}"/>
          </ac:spMkLst>
        </pc:spChg>
        <pc:picChg chg="mod">
          <ac:chgData name="Utilisateur invité" userId="S::urn:spo:anon#1334eb37d53e64fe594145a45694223f2341181352886b146ac59b63e8e3ffba::" providerId="AD" clId="Web-{93FD9F14-6402-37F1-5001-B56DF5A28D21}" dt="2024-11-06T16:29:12.651" v="5" actId="1076"/>
          <ac:picMkLst>
            <pc:docMk/>
            <pc:sldMk cId="1624363486" sldId="259"/>
            <ac:picMk id="2" creationId="{90CA63BE-D53F-5AFC-5D24-85C0C50069FF}"/>
          </ac:picMkLst>
        </pc:picChg>
        <pc:picChg chg="mod">
          <ac:chgData name="Utilisateur invité" userId="S::urn:spo:anon#1334eb37d53e64fe594145a45694223f2341181352886b146ac59b63e8e3ffba::" providerId="AD" clId="Web-{93FD9F14-6402-37F1-5001-B56DF5A28D21}" dt="2024-11-06T16:29:08.870" v="4" actId="1076"/>
          <ac:picMkLst>
            <pc:docMk/>
            <pc:sldMk cId="1624363486" sldId="259"/>
            <ac:picMk id="20" creationId="{BB0ACF77-2AE8-43D0-ABA9-6925B09E9830}"/>
          </ac:picMkLst>
        </pc:picChg>
      </pc:sldChg>
      <pc:sldChg chg="addSp modSp">
        <pc:chgData name="Utilisateur invité" userId="S::urn:spo:anon#1334eb37d53e64fe594145a45694223f2341181352886b146ac59b63e8e3ffba::" providerId="AD" clId="Web-{93FD9F14-6402-37F1-5001-B56DF5A28D21}" dt="2024-11-06T17:29:44.316" v="348" actId="1076"/>
        <pc:sldMkLst>
          <pc:docMk/>
          <pc:sldMk cId="4027528518" sldId="260"/>
        </pc:sldMkLst>
        <pc:picChg chg="add mod">
          <ac:chgData name="Utilisateur invité" userId="S::urn:spo:anon#1334eb37d53e64fe594145a45694223f2341181352886b146ac59b63e8e3ffba::" providerId="AD" clId="Web-{93FD9F14-6402-37F1-5001-B56DF5A28D21}" dt="2024-11-06T17:29:44.316" v="348" actId="1076"/>
          <ac:picMkLst>
            <pc:docMk/>
            <pc:sldMk cId="4027528518" sldId="260"/>
            <ac:picMk id="26" creationId="{E9592621-80D3-52B4-E3BE-459A89676B12}"/>
          </ac:picMkLst>
        </pc:picChg>
      </pc:sldChg>
      <pc:sldChg chg="addSp delSp modSp">
        <pc:chgData name="Utilisateur invité" userId="S::urn:spo:anon#1334eb37d53e64fe594145a45694223f2341181352886b146ac59b63e8e3ffba::" providerId="AD" clId="Web-{93FD9F14-6402-37F1-5001-B56DF5A28D21}" dt="2024-11-06T17:36:31.763" v="405" actId="1076"/>
        <pc:sldMkLst>
          <pc:docMk/>
          <pc:sldMk cId="3344114427" sldId="261"/>
        </pc:sldMkLst>
        <pc:spChg chg="add mod">
          <ac:chgData name="Utilisateur invité" userId="S::urn:spo:anon#1334eb37d53e64fe594145a45694223f2341181352886b146ac59b63e8e3ffba::" providerId="AD" clId="Web-{93FD9F14-6402-37F1-5001-B56DF5A28D21}" dt="2024-11-06T17:13:05.294" v="329" actId="1076"/>
          <ac:spMkLst>
            <pc:docMk/>
            <pc:sldMk cId="3344114427" sldId="261"/>
            <ac:spMk id="2" creationId="{A3831CCF-70D7-C355-6734-C40C114D2CB8}"/>
          </ac:spMkLst>
        </pc:spChg>
        <pc:spChg chg="add mod">
          <ac:chgData name="Utilisateur invité" userId="S::urn:spo:anon#1334eb37d53e64fe594145a45694223f2341181352886b146ac59b63e8e3ffba::" providerId="AD" clId="Web-{93FD9F14-6402-37F1-5001-B56DF5A28D21}" dt="2024-11-06T17:35:49.668" v="363" actId="1076"/>
          <ac:spMkLst>
            <pc:docMk/>
            <pc:sldMk cId="3344114427" sldId="261"/>
            <ac:spMk id="22" creationId="{3C6F11D2-64CB-F417-D85A-2FC60B9BB1E0}"/>
          </ac:spMkLst>
        </pc:spChg>
        <pc:spChg chg="add del mod">
          <ac:chgData name="Utilisateur invité" userId="S::urn:spo:anon#1334eb37d53e64fe594145a45694223f2341181352886b146ac59b63e8e3ffba::" providerId="AD" clId="Web-{93FD9F14-6402-37F1-5001-B56DF5A28D21}" dt="2024-11-06T16:57:24.570" v="148"/>
          <ac:spMkLst>
            <pc:docMk/>
            <pc:sldMk cId="3344114427" sldId="261"/>
            <ac:spMk id="23" creationId="{A4E00BFE-0F8A-287F-83AF-E78A5F988412}"/>
          </ac:spMkLst>
        </pc:spChg>
        <pc:spChg chg="add mod">
          <ac:chgData name="Utilisateur invité" userId="S::urn:spo:anon#1334eb37d53e64fe594145a45694223f2341181352886b146ac59b63e8e3ffba::" providerId="AD" clId="Web-{93FD9F14-6402-37F1-5001-B56DF5A28D21}" dt="2024-11-06T17:36:08.747" v="369" actId="1076"/>
          <ac:spMkLst>
            <pc:docMk/>
            <pc:sldMk cId="3344114427" sldId="261"/>
            <ac:spMk id="24" creationId="{2A455A75-932C-7831-5FF4-878D93052A5F}"/>
          </ac:spMkLst>
        </pc:spChg>
        <pc:spChg chg="add mod">
          <ac:chgData name="Utilisateur invité" userId="S::urn:spo:anon#1334eb37d53e64fe594145a45694223f2341181352886b146ac59b63e8e3ffba::" providerId="AD" clId="Web-{93FD9F14-6402-37F1-5001-B56DF5A28D21}" dt="2024-11-06T17:35:57.528" v="365" actId="1076"/>
          <ac:spMkLst>
            <pc:docMk/>
            <pc:sldMk cId="3344114427" sldId="261"/>
            <ac:spMk id="25" creationId="{6B503CFB-09B1-6BE7-F0DF-0355CEEB6AB7}"/>
          </ac:spMkLst>
        </pc:spChg>
        <pc:spChg chg="add mod">
          <ac:chgData name="Utilisateur invité" userId="S::urn:spo:anon#1334eb37d53e64fe594145a45694223f2341181352886b146ac59b63e8e3ffba::" providerId="AD" clId="Web-{93FD9F14-6402-37F1-5001-B56DF5A28D21}" dt="2024-11-06T17:13:30.779" v="335" actId="1076"/>
          <ac:spMkLst>
            <pc:docMk/>
            <pc:sldMk cId="3344114427" sldId="261"/>
            <ac:spMk id="27" creationId="{297579BA-C4CA-FCDB-5780-F2FD4F667CB9}"/>
          </ac:spMkLst>
        </pc:spChg>
        <pc:spChg chg="add mod">
          <ac:chgData name="Utilisateur invité" userId="S::urn:spo:anon#1334eb37d53e64fe594145a45694223f2341181352886b146ac59b63e8e3ffba::" providerId="AD" clId="Web-{93FD9F14-6402-37F1-5001-B56DF5A28D21}" dt="2024-11-06T17:36:31.763" v="405" actId="1076"/>
          <ac:spMkLst>
            <pc:docMk/>
            <pc:sldMk cId="3344114427" sldId="261"/>
            <ac:spMk id="30" creationId="{80BD30A7-1EB8-534F-27CF-0798AFAA6837}"/>
          </ac:spMkLst>
        </pc:spChg>
        <pc:picChg chg="mod">
          <ac:chgData name="Utilisateur invité" userId="S::urn:spo:anon#1334eb37d53e64fe594145a45694223f2341181352886b146ac59b63e8e3ffba::" providerId="AD" clId="Web-{93FD9F14-6402-37F1-5001-B56DF5A28D21}" dt="2024-11-06T17:13:14.263" v="331" actId="1076"/>
          <ac:picMkLst>
            <pc:docMk/>
            <pc:sldMk cId="3344114427" sldId="261"/>
            <ac:picMk id="20" creationId="{C6AF65A7-D9A9-4B63-A88C-0D287ED1ACF0}"/>
          </ac:picMkLst>
        </pc:picChg>
        <pc:picChg chg="add mod">
          <ac:chgData name="Utilisateur invité" userId="S::urn:spo:anon#1334eb37d53e64fe594145a45694223f2341181352886b146ac59b63e8e3ffba::" providerId="AD" clId="Web-{93FD9F14-6402-37F1-5001-B56DF5A28D21}" dt="2024-11-06T17:13:27.747" v="334" actId="1076"/>
          <ac:picMkLst>
            <pc:docMk/>
            <pc:sldMk cId="3344114427" sldId="261"/>
            <ac:picMk id="26" creationId="{A66A0691-718F-A58A-D592-0F97BB889175}"/>
          </ac:picMkLst>
        </pc:picChg>
        <pc:picChg chg="add del mod modCrop">
          <ac:chgData name="Utilisateur invité" userId="S::urn:spo:anon#1334eb37d53e64fe594145a45694223f2341181352886b146ac59b63e8e3ffba::" providerId="AD" clId="Web-{93FD9F14-6402-37F1-5001-B56DF5A28D21}" dt="2024-11-06T17:35:36.762" v="357"/>
          <ac:picMkLst>
            <pc:docMk/>
            <pc:sldMk cId="3344114427" sldId="261"/>
            <ac:picMk id="28" creationId="{072ACDF6-7FC0-AEE8-F3C0-9FA37DB569CA}"/>
          </ac:picMkLst>
        </pc:picChg>
        <pc:picChg chg="add mod">
          <ac:chgData name="Utilisateur invité" userId="S::urn:spo:anon#1334eb37d53e64fe594145a45694223f2341181352886b146ac59b63e8e3ffba::" providerId="AD" clId="Web-{93FD9F14-6402-37F1-5001-B56DF5A28D21}" dt="2024-11-06T17:36:11.466" v="371" actId="1076"/>
          <ac:picMkLst>
            <pc:docMk/>
            <pc:sldMk cId="3344114427" sldId="261"/>
            <ac:picMk id="29" creationId="{DF876016-72E3-5F94-3F5B-D48F8D728601}"/>
          </ac:picMkLst>
        </pc:picChg>
      </pc:sldChg>
      <pc:sldChg chg="modSp">
        <pc:chgData name="Utilisateur invité" userId="S::urn:spo:anon#1334eb37d53e64fe594145a45694223f2341181352886b146ac59b63e8e3ffba::" providerId="AD" clId="Web-{93FD9F14-6402-37F1-5001-B56DF5A28D21}" dt="2024-11-06T17:24:14.559" v="340"/>
        <pc:sldMkLst>
          <pc:docMk/>
          <pc:sldMk cId="2492794881" sldId="263"/>
        </pc:sldMkLst>
        <pc:spChg chg="mod">
          <ac:chgData name="Utilisateur invité" userId="S::urn:spo:anon#1334eb37d53e64fe594145a45694223f2341181352886b146ac59b63e8e3ffba::" providerId="AD" clId="Web-{93FD9F14-6402-37F1-5001-B56DF5A28D21}" dt="2024-11-06T17:11:28.026" v="316"/>
          <ac:spMkLst>
            <pc:docMk/>
            <pc:sldMk cId="2492794881" sldId="263"/>
            <ac:spMk id="23" creationId="{C461E558-E94B-7FF0-8E74-D7660EEDA6E8}"/>
          </ac:spMkLst>
        </pc:spChg>
        <pc:spChg chg="mod">
          <ac:chgData name="Utilisateur invité" userId="S::urn:spo:anon#1334eb37d53e64fe594145a45694223f2341181352886b146ac59b63e8e3ffba::" providerId="AD" clId="Web-{93FD9F14-6402-37F1-5001-B56DF5A28D21}" dt="2024-11-06T17:11:35.870" v="317"/>
          <ac:spMkLst>
            <pc:docMk/>
            <pc:sldMk cId="2492794881" sldId="263"/>
            <ac:spMk id="26" creationId="{78755812-D5CE-805E-BEA0-02272C2ED2C3}"/>
          </ac:spMkLst>
        </pc:spChg>
        <pc:spChg chg="mod">
          <ac:chgData name="Utilisateur invité" userId="S::urn:spo:anon#1334eb37d53e64fe594145a45694223f2341181352886b146ac59b63e8e3ffba::" providerId="AD" clId="Web-{93FD9F14-6402-37F1-5001-B56DF5A28D21}" dt="2024-11-06T17:24:14.559" v="340"/>
          <ac:spMkLst>
            <pc:docMk/>
            <pc:sldMk cId="2492794881" sldId="263"/>
            <ac:spMk id="27" creationId="{F6BFF259-F775-C488-0B2D-42FD346F179E}"/>
          </ac:spMkLst>
        </pc:spChg>
        <pc:spChg chg="mod">
          <ac:chgData name="Utilisateur invité" userId="S::urn:spo:anon#1334eb37d53e64fe594145a45694223f2341181352886b146ac59b63e8e3ffba::" providerId="AD" clId="Web-{93FD9F14-6402-37F1-5001-B56DF5A28D21}" dt="2024-11-06T17:24:06.090" v="339"/>
          <ac:spMkLst>
            <pc:docMk/>
            <pc:sldMk cId="2492794881" sldId="263"/>
            <ac:spMk id="28" creationId="{CBD1C49A-D8B7-B4DC-1831-D78939BFC22D}"/>
          </ac:spMkLst>
        </pc:spChg>
        <pc:picChg chg="mod">
          <ac:chgData name="Utilisateur invité" userId="S::urn:spo:anon#1334eb37d53e64fe594145a45694223f2341181352886b146ac59b63e8e3ffba::" providerId="AD" clId="Web-{93FD9F14-6402-37F1-5001-B56DF5A28D21}" dt="2024-11-06T16:38:38.747" v="52" actId="1076"/>
          <ac:picMkLst>
            <pc:docMk/>
            <pc:sldMk cId="2492794881" sldId="263"/>
            <ac:picMk id="20" creationId="{BF72A5A9-1DD2-41B8-9DFA-821361179A73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118E5-B2AC-4618-AE59-1DC32E8CA7BE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D4EA-DF12-4297-97DA-94154A73722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9950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2BD4EA-DF12-4297-97DA-94154A73722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8067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4964BB-2ABA-4E4E-80E7-BC1F317B2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15363F6-AD47-4912-A7FC-E52EED6E56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FC71DB-D4F6-402D-B822-7F21D9694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2ED46F-CF98-438A-AEEB-2507644EE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EBD460B-A73B-4B55-93D6-0D263CD9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6617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DFBEBA-3198-4F1D-BA30-C84A91891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7D588C1-6E10-4267-AA1E-75EB8B878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3716C75-5891-444F-B842-1D11D90D4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8956A61-3334-435C-A53B-7789EA246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CEEF3C-9BD8-4243-B6AE-795618421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3880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5BB0709-D2DA-49D0-A865-0DCC47F26F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D0FC02A-3930-4C92-BB36-05205CCC6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C40A51-C82E-4AD9-9DB8-00C114229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61828D-C7FC-4BE2-B865-A4F0BFB46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64AA19-093C-45FE-8458-D98DE94FC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758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A2159D-46DC-449B-BCC2-DD7640227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81CC078-21E7-4739-A2AA-31D8F5B7B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8EA45B7-6C12-4AD3-BC54-DA9B46944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E970104-5883-4DF8-AE31-539B68180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CD93486-FE27-49E3-87BC-A56FBDD78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580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5F4F6A-7886-4859-BBA8-FC5BFDDDD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6432EDA-C8D4-4036-B1AF-F9C508023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2D105CD-5694-4C8B-9558-8958B1661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6670038-9FFB-441C-8737-031DBC6AA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090DA3B-9A6A-4A38-B299-F86EBD9EF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70356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6C3600-D844-413C-B5EF-9EFF3C0BB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853B0AD-B991-4C64-8A4F-B538735BE8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A4485B4-D322-4C30-943E-040CDD08A3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C6D992B-433B-4EBB-B788-64811256E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56C6AF1-3575-4DC1-AABD-CE90293BA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CC6516E-C28E-4B12-813F-5515AE633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2564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21E7DF-4597-4B64-BF56-A02743B45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71C873B-CD9E-4A9C-B7CD-05F4A8CF8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ABD8DC9-8D59-4E68-AB30-67C25C978B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CC36F5C-CA82-495A-B682-58DB7EB28A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5E6290A-485A-4EC6-A61E-9A1525666B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0AEC64B-6E82-438B-BA53-639E68E82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6FCC3C7-0E65-4BC2-9741-CED41B4B3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257A81A-621E-41AD-8375-1A54A0F49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6955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9982E2-4C6C-48FD-8CEB-537385F70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AA76EF2-4AFD-42C3-BAAD-85E8753EA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A9AEF67-B182-401D-B59E-2C17B0041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EF9F346-EACD-427F-86F5-F8895255B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6933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62FE641-B848-4D26-9F6D-396426E57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5307D28-C586-4C3F-B7F8-01DA3D53F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29417E-7214-409C-86D7-E6F49086E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4583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2BDF21-C567-4D92-8C47-E546E4A89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822E07-8819-4F0D-BC15-A535C218E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A626C45-88D2-442B-9A0E-36FEF206D2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52D47F7-8693-49E1-ABEA-88EC7C1AA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7852152-8359-4252-8328-2584A27B6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112B87-6F63-44D6-B449-BA60D9D14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8265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DAB5C7-CC55-465F-B692-624C33DBE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A99C24B-A4C8-4DFB-9599-DC09AE9A05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8647078-A1B8-4803-AB29-3B2555BD9E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AE3DFC1-D994-4BC2-A303-D6D961369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7BBAC16-8A37-42D7-9EDA-44B27FA7C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D258C00-E08B-4124-886B-C400E76C5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8501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A1F66D1-9185-41D3-AD14-E5742BD7B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5F0CF4-E98F-4F99-8E65-29DA0BA48D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B56B26-A6DF-4E0E-ADB7-4E1D77BD85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648376-409A-4221-BBB6-FED13C99CEE3}" type="datetimeFigureOut">
              <a:rPr lang="fr-FR" smtClean="0"/>
              <a:t>14/11/2024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3BC3AEF-6651-443D-9BD1-694329B562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9906195-5A1E-4FD3-9E14-F5153D8EE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60778-77E3-499E-86F5-D95383BCB49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8127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Obiective turistice Grecia | Eturia">
            <a:extLst>
              <a:ext uri="{FF2B5EF4-FFF2-40B4-BE49-F238E27FC236}">
                <a16:creationId xmlns:a16="http://schemas.microsoft.com/office/drawing/2014/main" id="{4C45941D-C081-01E4-63CA-0EFE5E520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25"/>
                    </a14:imgEffect>
                    <a14:imgEffect>
                      <a14:saturation sat="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97" y="0"/>
            <a:ext cx="123018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B0E05CF-648E-4F32-B8BC-3EFED49BBD23}"/>
              </a:ext>
            </a:extLst>
          </p:cNvPr>
          <p:cNvSpPr/>
          <p:nvPr/>
        </p:nvSpPr>
        <p:spPr>
          <a:xfrm>
            <a:off x="0" y="309846"/>
            <a:ext cx="12301856" cy="1044984"/>
          </a:xfrm>
          <a:prstGeom prst="rect">
            <a:avLst/>
          </a:prstGeom>
          <a:solidFill>
            <a:schemeClr val="bg2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D659349-64E1-4605-969B-FAA750489D1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581" y="209988"/>
            <a:ext cx="2634563" cy="1228725"/>
          </a:xfrm>
          <a:prstGeom prst="rect">
            <a:avLst/>
          </a:prstGeom>
        </p:spPr>
      </p:pic>
      <p:sp>
        <p:nvSpPr>
          <p:cNvPr id="15" name="ZoneTexte 14">
            <a:extLst>
              <a:ext uri="{FF2B5EF4-FFF2-40B4-BE49-F238E27FC236}">
                <a16:creationId xmlns:a16="http://schemas.microsoft.com/office/drawing/2014/main" id="{9F603FC3-F774-4136-A199-CC5742704456}"/>
              </a:ext>
            </a:extLst>
          </p:cNvPr>
          <p:cNvSpPr txBox="1"/>
          <p:nvPr/>
        </p:nvSpPr>
        <p:spPr>
          <a:xfrm>
            <a:off x="2634563" y="1579270"/>
            <a:ext cx="8191500" cy="12464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75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JO Athènes </a:t>
            </a:r>
            <a:r>
              <a:rPr lang="fr-FR" sz="70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2004</a:t>
            </a: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53FE1285-D86A-4AD1-B7FD-FFC11D06D524}"/>
              </a:ext>
            </a:extLst>
          </p:cNvPr>
          <p:cNvSpPr txBox="1"/>
          <p:nvPr/>
        </p:nvSpPr>
        <p:spPr>
          <a:xfrm>
            <a:off x="578452" y="5936806"/>
            <a:ext cx="33127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Octave ROMER</a:t>
            </a:r>
          </a:p>
          <a:p>
            <a:r>
              <a:rPr lang="fr-FR" err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Joackim</a:t>
            </a:r>
            <a:r>
              <a:rPr lang="fr-FR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ROCA--LABUTTIE</a:t>
            </a:r>
          </a:p>
          <a:p>
            <a:r>
              <a:rPr lang="fr-FR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Elliot PAILLAT-GARCIA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CCCB5E8D-AC33-49F5-BBA2-2F6C026A1399}"/>
              </a:ext>
            </a:extLst>
          </p:cNvPr>
          <p:cNvSpPr txBox="1"/>
          <p:nvPr/>
        </p:nvSpPr>
        <p:spPr>
          <a:xfrm>
            <a:off x="5180625" y="6203508"/>
            <a:ext cx="2107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Année 2024/2025</a:t>
            </a:r>
          </a:p>
          <a:p>
            <a:r>
              <a:rPr lang="fr-FR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Semestre 1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297E4AA5-A892-4E85-988C-FB10C057FAFD}"/>
              </a:ext>
            </a:extLst>
          </p:cNvPr>
          <p:cNvSpPr txBox="1"/>
          <p:nvPr/>
        </p:nvSpPr>
        <p:spPr>
          <a:xfrm>
            <a:off x="10235326" y="6201773"/>
            <a:ext cx="2041038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>
                <a:solidFill>
                  <a:schemeClr val="bg2"/>
                </a:solidFill>
                <a:latin typeface="Arial"/>
                <a:cs typeface="Arial"/>
              </a:rPr>
              <a:t>Helene BIEBER</a:t>
            </a:r>
          </a:p>
          <a:p>
            <a:r>
              <a:rPr lang="fr-FR" dirty="0">
                <a:solidFill>
                  <a:schemeClr val="bg2"/>
                </a:solidFill>
                <a:latin typeface="Arial"/>
                <a:cs typeface="Arial"/>
              </a:rPr>
              <a:t>Irina BELIM</a:t>
            </a: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DF87ED39-6CCC-4EEC-A187-6882DA8FBA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23" y="313605"/>
            <a:ext cx="2700533" cy="1008890"/>
          </a:xfrm>
          <a:prstGeom prst="rect">
            <a:avLst/>
          </a:prstGeom>
        </p:spPr>
      </p:pic>
      <p:pic>
        <p:nvPicPr>
          <p:cNvPr id="30" name="Image 29">
            <a:extLst>
              <a:ext uri="{FF2B5EF4-FFF2-40B4-BE49-F238E27FC236}">
                <a16:creationId xmlns:a16="http://schemas.microsoft.com/office/drawing/2014/main" id="{B2BD5315-C413-477D-8ABD-4E61C3D151D9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7125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89" y="350427"/>
            <a:ext cx="1038118" cy="103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22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Obiective turistice Grecia | Eturia">
            <a:extLst>
              <a:ext uri="{FF2B5EF4-FFF2-40B4-BE49-F238E27FC236}">
                <a16:creationId xmlns:a16="http://schemas.microsoft.com/office/drawing/2014/main" id="{FE62FC80-1C3E-47B4-9F9E-9F768436F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225"/>
                    </a14:imgEffect>
                    <a14:imgEffect>
                      <a14:saturation sat="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97" y="0"/>
            <a:ext cx="123018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D65A9B5-A29F-472A-BAB5-93C7017EAE17}"/>
              </a:ext>
            </a:extLst>
          </p:cNvPr>
          <p:cNvSpPr/>
          <p:nvPr/>
        </p:nvSpPr>
        <p:spPr>
          <a:xfrm>
            <a:off x="0" y="-46760"/>
            <a:ext cx="3674544" cy="6904759"/>
          </a:xfrm>
          <a:prstGeom prst="rect">
            <a:avLst/>
          </a:prstGeom>
          <a:solidFill>
            <a:schemeClr val="bg2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riangle isocèle 17">
            <a:extLst>
              <a:ext uri="{FF2B5EF4-FFF2-40B4-BE49-F238E27FC236}">
                <a16:creationId xmlns:a16="http://schemas.microsoft.com/office/drawing/2014/main" id="{2564F14B-E14E-4AD3-B789-07E14BAC36DB}"/>
              </a:ext>
            </a:extLst>
          </p:cNvPr>
          <p:cNvSpPr/>
          <p:nvPr/>
        </p:nvSpPr>
        <p:spPr>
          <a:xfrm>
            <a:off x="3674544" y="2936"/>
            <a:ext cx="4490880" cy="6915439"/>
          </a:xfrm>
          <a:prstGeom prst="triangle">
            <a:avLst>
              <a:gd name="adj" fmla="val 0"/>
            </a:avLst>
          </a:prstGeom>
          <a:solidFill>
            <a:schemeClr val="bg2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26E3D45-2CF2-492F-A71D-B45FD3B18C40}"/>
              </a:ext>
            </a:extLst>
          </p:cNvPr>
          <p:cNvSpPr/>
          <p:nvPr/>
        </p:nvSpPr>
        <p:spPr>
          <a:xfrm>
            <a:off x="-1829041" y="-207613"/>
            <a:ext cx="5258573" cy="986840"/>
          </a:xfrm>
          <a:prstGeom prst="rect">
            <a:avLst/>
          </a:prstGeom>
          <a:solidFill>
            <a:schemeClr val="bg2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Triangle isocèle 24">
            <a:extLst>
              <a:ext uri="{FF2B5EF4-FFF2-40B4-BE49-F238E27FC236}">
                <a16:creationId xmlns:a16="http://schemas.microsoft.com/office/drawing/2014/main" id="{D4EFC41D-5366-44EC-AF01-3E144BCA2683}"/>
              </a:ext>
            </a:extLst>
          </p:cNvPr>
          <p:cNvSpPr>
            <a:spLocks/>
          </p:cNvSpPr>
          <p:nvPr/>
        </p:nvSpPr>
        <p:spPr>
          <a:xfrm>
            <a:off x="3429706" y="-365295"/>
            <a:ext cx="752217" cy="1144523"/>
          </a:xfrm>
          <a:custGeom>
            <a:avLst/>
            <a:gdLst>
              <a:gd name="connsiteX0" fmla="*/ 0 w 1886400"/>
              <a:gd name="connsiteY0" fmla="*/ 1030221 h 1030221"/>
              <a:gd name="connsiteX1" fmla="*/ 1269981 w 1886400"/>
              <a:gd name="connsiteY1" fmla="*/ 0 h 1030221"/>
              <a:gd name="connsiteX2" fmla="*/ 1886400 w 1886400"/>
              <a:gd name="connsiteY2" fmla="*/ 1030221 h 1030221"/>
              <a:gd name="connsiteX3" fmla="*/ 0 w 1886400"/>
              <a:gd name="connsiteY3" fmla="*/ 1030221 h 1030221"/>
              <a:gd name="connsiteX0" fmla="*/ 0 w 743400"/>
              <a:gd name="connsiteY0" fmla="*/ 1011171 h 1030221"/>
              <a:gd name="connsiteX1" fmla="*/ 126981 w 743400"/>
              <a:gd name="connsiteY1" fmla="*/ 0 h 1030221"/>
              <a:gd name="connsiteX2" fmla="*/ 743400 w 743400"/>
              <a:gd name="connsiteY2" fmla="*/ 1030221 h 1030221"/>
              <a:gd name="connsiteX3" fmla="*/ 0 w 743400"/>
              <a:gd name="connsiteY3" fmla="*/ 1011171 h 1030221"/>
              <a:gd name="connsiteX0" fmla="*/ 0 w 743400"/>
              <a:gd name="connsiteY0" fmla="*/ 1144521 h 1163571"/>
              <a:gd name="connsiteX1" fmla="*/ 50781 w 743400"/>
              <a:gd name="connsiteY1" fmla="*/ 0 h 1163571"/>
              <a:gd name="connsiteX2" fmla="*/ 743400 w 743400"/>
              <a:gd name="connsiteY2" fmla="*/ 1163571 h 1163571"/>
              <a:gd name="connsiteX3" fmla="*/ 0 w 743400"/>
              <a:gd name="connsiteY3" fmla="*/ 1144521 h 1163571"/>
              <a:gd name="connsiteX0" fmla="*/ 0 w 705300"/>
              <a:gd name="connsiteY0" fmla="*/ 1201671 h 1201671"/>
              <a:gd name="connsiteX1" fmla="*/ 12681 w 705300"/>
              <a:gd name="connsiteY1" fmla="*/ 0 h 1201671"/>
              <a:gd name="connsiteX2" fmla="*/ 705300 w 705300"/>
              <a:gd name="connsiteY2" fmla="*/ 1163571 h 1201671"/>
              <a:gd name="connsiteX3" fmla="*/ 0 w 705300"/>
              <a:gd name="connsiteY3" fmla="*/ 1201671 h 1201671"/>
              <a:gd name="connsiteX0" fmla="*/ 0 w 710063"/>
              <a:gd name="connsiteY0" fmla="*/ 1168334 h 1168334"/>
              <a:gd name="connsiteX1" fmla="*/ 17444 w 710063"/>
              <a:gd name="connsiteY1" fmla="*/ 0 h 1168334"/>
              <a:gd name="connsiteX2" fmla="*/ 710063 w 710063"/>
              <a:gd name="connsiteY2" fmla="*/ 1163571 h 1168334"/>
              <a:gd name="connsiteX3" fmla="*/ 0 w 710063"/>
              <a:gd name="connsiteY3" fmla="*/ 1168334 h 1168334"/>
              <a:gd name="connsiteX0" fmla="*/ 0 w 712444"/>
              <a:gd name="connsiteY0" fmla="*/ 1168334 h 1168334"/>
              <a:gd name="connsiteX1" fmla="*/ 17444 w 712444"/>
              <a:gd name="connsiteY1" fmla="*/ 0 h 1168334"/>
              <a:gd name="connsiteX2" fmla="*/ 712444 w 712444"/>
              <a:gd name="connsiteY2" fmla="*/ 1158808 h 1168334"/>
              <a:gd name="connsiteX3" fmla="*/ 0 w 712444"/>
              <a:gd name="connsiteY3" fmla="*/ 1168334 h 1168334"/>
              <a:gd name="connsiteX0" fmla="*/ 8750 w 721194"/>
              <a:gd name="connsiteY0" fmla="*/ 1163572 h 1163572"/>
              <a:gd name="connsiteX1" fmla="*/ 0 w 721194"/>
              <a:gd name="connsiteY1" fmla="*/ 0 h 1163572"/>
              <a:gd name="connsiteX2" fmla="*/ 721194 w 721194"/>
              <a:gd name="connsiteY2" fmla="*/ 1154046 h 1163572"/>
              <a:gd name="connsiteX3" fmla="*/ 8750 w 721194"/>
              <a:gd name="connsiteY3" fmla="*/ 1163572 h 1163572"/>
              <a:gd name="connsiteX0" fmla="*/ 3987 w 721194"/>
              <a:gd name="connsiteY0" fmla="*/ 1168335 h 1168335"/>
              <a:gd name="connsiteX1" fmla="*/ 0 w 721194"/>
              <a:gd name="connsiteY1" fmla="*/ 0 h 1168335"/>
              <a:gd name="connsiteX2" fmla="*/ 721194 w 721194"/>
              <a:gd name="connsiteY2" fmla="*/ 1154046 h 1168335"/>
              <a:gd name="connsiteX3" fmla="*/ 3987 w 721194"/>
              <a:gd name="connsiteY3" fmla="*/ 1168335 h 1168335"/>
              <a:gd name="connsiteX0" fmla="*/ 1606 w 721194"/>
              <a:gd name="connsiteY0" fmla="*/ 1165953 h 1165953"/>
              <a:gd name="connsiteX1" fmla="*/ 0 w 721194"/>
              <a:gd name="connsiteY1" fmla="*/ 0 h 1165953"/>
              <a:gd name="connsiteX2" fmla="*/ 721194 w 721194"/>
              <a:gd name="connsiteY2" fmla="*/ 1154046 h 1165953"/>
              <a:gd name="connsiteX3" fmla="*/ 1606 w 721194"/>
              <a:gd name="connsiteY3" fmla="*/ 1165953 h 1165953"/>
              <a:gd name="connsiteX0" fmla="*/ 1606 w 728338"/>
              <a:gd name="connsiteY0" fmla="*/ 1165953 h 1165953"/>
              <a:gd name="connsiteX1" fmla="*/ 0 w 728338"/>
              <a:gd name="connsiteY1" fmla="*/ 0 h 1165953"/>
              <a:gd name="connsiteX2" fmla="*/ 728338 w 728338"/>
              <a:gd name="connsiteY2" fmla="*/ 1151665 h 1165953"/>
              <a:gd name="connsiteX3" fmla="*/ 1606 w 728338"/>
              <a:gd name="connsiteY3" fmla="*/ 1165953 h 1165953"/>
              <a:gd name="connsiteX0" fmla="*/ 1606 w 728338"/>
              <a:gd name="connsiteY0" fmla="*/ 1163572 h 1163572"/>
              <a:gd name="connsiteX1" fmla="*/ 0 w 728338"/>
              <a:gd name="connsiteY1" fmla="*/ 0 h 1163572"/>
              <a:gd name="connsiteX2" fmla="*/ 728338 w 728338"/>
              <a:gd name="connsiteY2" fmla="*/ 1151665 h 1163572"/>
              <a:gd name="connsiteX3" fmla="*/ 1606 w 728338"/>
              <a:gd name="connsiteY3" fmla="*/ 1163572 h 1163572"/>
              <a:gd name="connsiteX0" fmla="*/ 482 w 734358"/>
              <a:gd name="connsiteY0" fmla="*/ 1158810 h 1158810"/>
              <a:gd name="connsiteX1" fmla="*/ 6020 w 734358"/>
              <a:gd name="connsiteY1" fmla="*/ 0 h 1158810"/>
              <a:gd name="connsiteX2" fmla="*/ 734358 w 734358"/>
              <a:gd name="connsiteY2" fmla="*/ 1151665 h 1158810"/>
              <a:gd name="connsiteX3" fmla="*/ 482 w 734358"/>
              <a:gd name="connsiteY3" fmla="*/ 1158810 h 1158810"/>
              <a:gd name="connsiteX0" fmla="*/ 590 w 734466"/>
              <a:gd name="connsiteY0" fmla="*/ 1146904 h 1146904"/>
              <a:gd name="connsiteX1" fmla="*/ 3747 w 734466"/>
              <a:gd name="connsiteY1" fmla="*/ 0 h 1146904"/>
              <a:gd name="connsiteX2" fmla="*/ 734466 w 734466"/>
              <a:gd name="connsiteY2" fmla="*/ 1139759 h 1146904"/>
              <a:gd name="connsiteX3" fmla="*/ 590 w 734466"/>
              <a:gd name="connsiteY3" fmla="*/ 1146904 h 1146904"/>
              <a:gd name="connsiteX0" fmla="*/ 761 w 734637"/>
              <a:gd name="connsiteY0" fmla="*/ 1144523 h 1144523"/>
              <a:gd name="connsiteX1" fmla="*/ 1536 w 734637"/>
              <a:gd name="connsiteY1" fmla="*/ 0 h 1144523"/>
              <a:gd name="connsiteX2" fmla="*/ 734637 w 734637"/>
              <a:gd name="connsiteY2" fmla="*/ 1137378 h 1144523"/>
              <a:gd name="connsiteX3" fmla="*/ 761 w 734637"/>
              <a:gd name="connsiteY3" fmla="*/ 1144523 h 1144523"/>
              <a:gd name="connsiteX0" fmla="*/ 1606 w 733101"/>
              <a:gd name="connsiteY0" fmla="*/ 1144523 h 1144523"/>
              <a:gd name="connsiteX1" fmla="*/ 0 w 733101"/>
              <a:gd name="connsiteY1" fmla="*/ 0 h 1144523"/>
              <a:gd name="connsiteX2" fmla="*/ 733101 w 733101"/>
              <a:gd name="connsiteY2" fmla="*/ 1137378 h 1144523"/>
              <a:gd name="connsiteX3" fmla="*/ 1606 w 733101"/>
              <a:gd name="connsiteY3" fmla="*/ 1144523 h 1144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3101" h="1144523">
                <a:moveTo>
                  <a:pt x="1606" y="1144523"/>
                </a:moveTo>
                <a:cubicBezTo>
                  <a:pt x="-1311" y="756666"/>
                  <a:pt x="2917" y="387857"/>
                  <a:pt x="0" y="0"/>
                </a:cubicBezTo>
                <a:lnTo>
                  <a:pt x="733101" y="1137378"/>
                </a:lnTo>
                <a:lnTo>
                  <a:pt x="1606" y="1144523"/>
                </a:lnTo>
                <a:close/>
              </a:path>
            </a:pathLst>
          </a:custGeom>
          <a:solidFill>
            <a:schemeClr val="bg2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4DEF55F-75E3-4F30-8F35-85EE353428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109389" y="-218826"/>
            <a:ext cx="6264442" cy="926432"/>
          </a:xfrm>
        </p:spPr>
        <p:txBody>
          <a:bodyPr>
            <a:noAutofit/>
          </a:bodyPr>
          <a:lstStyle/>
          <a:p>
            <a:r>
              <a:rPr lang="fr-FR" sz="4500" b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Sommaire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00BAD6-8F75-4B21-8A0D-F0E44C3E63E1}"/>
              </a:ext>
            </a:extLst>
          </p:cNvPr>
          <p:cNvSpPr/>
          <p:nvPr/>
        </p:nvSpPr>
        <p:spPr>
          <a:xfrm>
            <a:off x="394964" y="1111150"/>
            <a:ext cx="2996062" cy="3195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BAF8CE7E-3DF2-45F4-94F8-BBB23FB3242D}"/>
              </a:ext>
            </a:extLst>
          </p:cNvPr>
          <p:cNvSpPr/>
          <p:nvPr/>
        </p:nvSpPr>
        <p:spPr>
          <a:xfrm rot="18798937">
            <a:off x="226927" y="1083134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620B40D-C622-4E4E-99F4-2FA341670386}"/>
              </a:ext>
            </a:extLst>
          </p:cNvPr>
          <p:cNvSpPr/>
          <p:nvPr/>
        </p:nvSpPr>
        <p:spPr>
          <a:xfrm>
            <a:off x="173272" y="1628166"/>
            <a:ext cx="5520880" cy="1994676"/>
          </a:xfrm>
          <a:custGeom>
            <a:avLst/>
            <a:gdLst>
              <a:gd name="connsiteX0" fmla="*/ 0 w 5514109"/>
              <a:gd name="connsiteY0" fmla="*/ 0 h 2357619"/>
              <a:gd name="connsiteX1" fmla="*/ 5514109 w 5514109"/>
              <a:gd name="connsiteY1" fmla="*/ 0 h 2357619"/>
              <a:gd name="connsiteX2" fmla="*/ 5514109 w 5514109"/>
              <a:gd name="connsiteY2" fmla="*/ 2357619 h 2357619"/>
              <a:gd name="connsiteX3" fmla="*/ 0 w 5514109"/>
              <a:gd name="connsiteY3" fmla="*/ 2357619 h 2357619"/>
              <a:gd name="connsiteX4" fmla="*/ 0 w 5514109"/>
              <a:gd name="connsiteY4" fmla="*/ 0 h 2357619"/>
              <a:gd name="connsiteX0" fmla="*/ 0 w 5514109"/>
              <a:gd name="connsiteY0" fmla="*/ 0 h 2357619"/>
              <a:gd name="connsiteX1" fmla="*/ 5495636 w 5514109"/>
              <a:gd name="connsiteY1" fmla="*/ 0 h 2357619"/>
              <a:gd name="connsiteX2" fmla="*/ 5514109 w 5514109"/>
              <a:gd name="connsiteY2" fmla="*/ 2357619 h 2357619"/>
              <a:gd name="connsiteX3" fmla="*/ 0 w 5514109"/>
              <a:gd name="connsiteY3" fmla="*/ 2357619 h 2357619"/>
              <a:gd name="connsiteX4" fmla="*/ 0 w 5514109"/>
              <a:gd name="connsiteY4" fmla="*/ 0 h 2357619"/>
              <a:gd name="connsiteX0" fmla="*/ 0 w 5514109"/>
              <a:gd name="connsiteY0" fmla="*/ 0 h 2357619"/>
              <a:gd name="connsiteX1" fmla="*/ 5495636 w 5514109"/>
              <a:gd name="connsiteY1" fmla="*/ 0 h 2357619"/>
              <a:gd name="connsiteX2" fmla="*/ 5506202 w 5514109"/>
              <a:gd name="connsiteY2" fmla="*/ 907511 h 2357619"/>
              <a:gd name="connsiteX3" fmla="*/ 5514109 w 5514109"/>
              <a:gd name="connsiteY3" fmla="*/ 2357619 h 2357619"/>
              <a:gd name="connsiteX4" fmla="*/ 0 w 5514109"/>
              <a:gd name="connsiteY4" fmla="*/ 2357619 h 2357619"/>
              <a:gd name="connsiteX5" fmla="*/ 0 w 5514109"/>
              <a:gd name="connsiteY5" fmla="*/ 0 h 2357619"/>
              <a:gd name="connsiteX0" fmla="*/ 0 w 5514109"/>
              <a:gd name="connsiteY0" fmla="*/ 0 h 2357619"/>
              <a:gd name="connsiteX1" fmla="*/ 4595523 w 5514109"/>
              <a:gd name="connsiteY1" fmla="*/ 4763 h 2357619"/>
              <a:gd name="connsiteX2" fmla="*/ 5506202 w 5514109"/>
              <a:gd name="connsiteY2" fmla="*/ 907511 h 2357619"/>
              <a:gd name="connsiteX3" fmla="*/ 5514109 w 5514109"/>
              <a:gd name="connsiteY3" fmla="*/ 2357619 h 2357619"/>
              <a:gd name="connsiteX4" fmla="*/ 0 w 5514109"/>
              <a:gd name="connsiteY4" fmla="*/ 2357619 h 2357619"/>
              <a:gd name="connsiteX5" fmla="*/ 0 w 5514109"/>
              <a:gd name="connsiteY5" fmla="*/ 0 h 2357619"/>
              <a:gd name="connsiteX0" fmla="*/ 0 w 5514109"/>
              <a:gd name="connsiteY0" fmla="*/ 0 h 2357619"/>
              <a:gd name="connsiteX1" fmla="*/ 4595523 w 5514109"/>
              <a:gd name="connsiteY1" fmla="*/ 4763 h 2357619"/>
              <a:gd name="connsiteX2" fmla="*/ 5501439 w 5514109"/>
              <a:gd name="connsiteY2" fmla="*/ 1521873 h 2357619"/>
              <a:gd name="connsiteX3" fmla="*/ 5514109 w 5514109"/>
              <a:gd name="connsiteY3" fmla="*/ 2357619 h 2357619"/>
              <a:gd name="connsiteX4" fmla="*/ 0 w 5514109"/>
              <a:gd name="connsiteY4" fmla="*/ 2357619 h 2357619"/>
              <a:gd name="connsiteX5" fmla="*/ 0 w 5514109"/>
              <a:gd name="connsiteY5" fmla="*/ 0 h 2357619"/>
              <a:gd name="connsiteX0" fmla="*/ 0 w 5514109"/>
              <a:gd name="connsiteY0" fmla="*/ 0 h 2357619"/>
              <a:gd name="connsiteX1" fmla="*/ 4628860 w 5514109"/>
              <a:gd name="connsiteY1" fmla="*/ 19050 h 2357619"/>
              <a:gd name="connsiteX2" fmla="*/ 5501439 w 5514109"/>
              <a:gd name="connsiteY2" fmla="*/ 1521873 h 2357619"/>
              <a:gd name="connsiteX3" fmla="*/ 5514109 w 5514109"/>
              <a:gd name="connsiteY3" fmla="*/ 2357619 h 2357619"/>
              <a:gd name="connsiteX4" fmla="*/ 0 w 5514109"/>
              <a:gd name="connsiteY4" fmla="*/ 2357619 h 2357619"/>
              <a:gd name="connsiteX5" fmla="*/ 0 w 5514109"/>
              <a:gd name="connsiteY5" fmla="*/ 0 h 2357619"/>
              <a:gd name="connsiteX0" fmla="*/ 0 w 5514109"/>
              <a:gd name="connsiteY0" fmla="*/ 0 h 2357619"/>
              <a:gd name="connsiteX1" fmla="*/ 4628860 w 5514109"/>
              <a:gd name="connsiteY1" fmla="*/ 19050 h 2357619"/>
              <a:gd name="connsiteX2" fmla="*/ 5491914 w 5514109"/>
              <a:gd name="connsiteY2" fmla="*/ 1464723 h 2357619"/>
              <a:gd name="connsiteX3" fmla="*/ 5514109 w 5514109"/>
              <a:gd name="connsiteY3" fmla="*/ 2357619 h 2357619"/>
              <a:gd name="connsiteX4" fmla="*/ 0 w 5514109"/>
              <a:gd name="connsiteY4" fmla="*/ 2357619 h 2357619"/>
              <a:gd name="connsiteX5" fmla="*/ 0 w 5514109"/>
              <a:gd name="connsiteY5" fmla="*/ 0 h 2357619"/>
              <a:gd name="connsiteX0" fmla="*/ 0 w 5520880"/>
              <a:gd name="connsiteY0" fmla="*/ 0 h 2357619"/>
              <a:gd name="connsiteX1" fmla="*/ 4628860 w 5520880"/>
              <a:gd name="connsiteY1" fmla="*/ 19050 h 2357619"/>
              <a:gd name="connsiteX2" fmla="*/ 5520489 w 5520880"/>
              <a:gd name="connsiteY2" fmla="*/ 1808097 h 2357619"/>
              <a:gd name="connsiteX3" fmla="*/ 5514109 w 5520880"/>
              <a:gd name="connsiteY3" fmla="*/ 2357619 h 2357619"/>
              <a:gd name="connsiteX4" fmla="*/ 0 w 5520880"/>
              <a:gd name="connsiteY4" fmla="*/ 2357619 h 2357619"/>
              <a:gd name="connsiteX5" fmla="*/ 0 w 5520880"/>
              <a:gd name="connsiteY5" fmla="*/ 0 h 2357619"/>
              <a:gd name="connsiteX0" fmla="*/ 0 w 5520880"/>
              <a:gd name="connsiteY0" fmla="*/ 0 h 2357619"/>
              <a:gd name="connsiteX1" fmla="*/ 4597110 w 5520880"/>
              <a:gd name="connsiteY1" fmla="*/ 26555 h 2357619"/>
              <a:gd name="connsiteX2" fmla="*/ 5520489 w 5520880"/>
              <a:gd name="connsiteY2" fmla="*/ 1808097 h 2357619"/>
              <a:gd name="connsiteX3" fmla="*/ 5514109 w 5520880"/>
              <a:gd name="connsiteY3" fmla="*/ 2357619 h 2357619"/>
              <a:gd name="connsiteX4" fmla="*/ 0 w 5520880"/>
              <a:gd name="connsiteY4" fmla="*/ 2357619 h 2357619"/>
              <a:gd name="connsiteX5" fmla="*/ 0 w 5520880"/>
              <a:gd name="connsiteY5" fmla="*/ 0 h 2357619"/>
              <a:gd name="connsiteX0" fmla="*/ 0 w 5520880"/>
              <a:gd name="connsiteY0" fmla="*/ 0 h 2357619"/>
              <a:gd name="connsiteX1" fmla="*/ 4620922 w 5520880"/>
              <a:gd name="connsiteY1" fmla="*/ 26555 h 2357619"/>
              <a:gd name="connsiteX2" fmla="*/ 5520489 w 5520880"/>
              <a:gd name="connsiteY2" fmla="*/ 1808097 h 2357619"/>
              <a:gd name="connsiteX3" fmla="*/ 5514109 w 5520880"/>
              <a:gd name="connsiteY3" fmla="*/ 2357619 h 2357619"/>
              <a:gd name="connsiteX4" fmla="*/ 0 w 5520880"/>
              <a:gd name="connsiteY4" fmla="*/ 2357619 h 2357619"/>
              <a:gd name="connsiteX5" fmla="*/ 0 w 5520880"/>
              <a:gd name="connsiteY5" fmla="*/ 0 h 23576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20880" h="2357619">
                <a:moveTo>
                  <a:pt x="0" y="0"/>
                </a:moveTo>
                <a:lnTo>
                  <a:pt x="4620922" y="26555"/>
                </a:lnTo>
                <a:cubicBezTo>
                  <a:pt x="4621365" y="332138"/>
                  <a:pt x="5520046" y="1502514"/>
                  <a:pt x="5520489" y="1808097"/>
                </a:cubicBezTo>
                <a:cubicBezTo>
                  <a:pt x="5523125" y="2291466"/>
                  <a:pt x="5511473" y="1874250"/>
                  <a:pt x="5514109" y="2357619"/>
                </a:cubicBezTo>
                <a:lnTo>
                  <a:pt x="0" y="2357619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4B3AE180-4DB7-4AA0-BE4B-EA694243D147}"/>
              </a:ext>
            </a:extLst>
          </p:cNvPr>
          <p:cNvCxnSpPr>
            <a:cxnSpLocks/>
          </p:cNvCxnSpPr>
          <p:nvPr/>
        </p:nvCxnSpPr>
        <p:spPr>
          <a:xfrm>
            <a:off x="3563784" y="-197427"/>
            <a:ext cx="4712400" cy="726647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4ADF3652-A4CF-4B01-BD63-B087F9A9E974}"/>
              </a:ext>
            </a:extLst>
          </p:cNvPr>
          <p:cNvSpPr txBox="1"/>
          <p:nvPr/>
        </p:nvSpPr>
        <p:spPr>
          <a:xfrm>
            <a:off x="234673" y="650608"/>
            <a:ext cx="6871380" cy="276998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rtl="0">
              <a:spcBef>
                <a:spcPts val="1200"/>
              </a:spcBef>
              <a:spcAft>
                <a:spcPts val="0"/>
              </a:spcAft>
            </a:pPr>
            <a:endParaRPr lang="fr-FR" sz="1800" b="1" i="0" u="sng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fr-FR" sz="1800" b="1" i="0">
                <a:effectLst/>
                <a:latin typeface="Bodoni MT"/>
                <a:cs typeface="Arial"/>
              </a:rPr>
              <a:t> I      </a:t>
            </a:r>
            <a:r>
              <a:rPr lang="fr-FR" sz="1800" b="1" i="0">
                <a:effectLst/>
                <a:latin typeface="Arial"/>
                <a:cs typeface="Arial"/>
              </a:rPr>
              <a:t>L’i</a:t>
            </a:r>
            <a:r>
              <a:rPr lang="fr-FR" sz="1800" b="1" i="0">
                <a:solidFill>
                  <a:srgbClr val="000000"/>
                </a:solidFill>
                <a:effectLst/>
                <a:latin typeface="Arial"/>
                <a:cs typeface="Arial"/>
              </a:rPr>
              <a:t>mpact urbain </a:t>
            </a:r>
            <a:endParaRPr lang="fr-FR" b="1">
              <a:latin typeface="Arial"/>
              <a:cs typeface="Arial"/>
            </a:endParaRPr>
          </a:p>
          <a:p>
            <a:r>
              <a:rPr lang="fr-FR" b="1">
                <a:latin typeface="Arial"/>
                <a:cs typeface="Arial"/>
              </a:rPr>
              <a:t>  </a:t>
            </a:r>
          </a:p>
          <a:p>
            <a:r>
              <a:rPr lang="fr-FR" b="1">
                <a:latin typeface="Arial"/>
                <a:cs typeface="Arial"/>
              </a:rPr>
              <a:t> 1. </a:t>
            </a:r>
            <a:r>
              <a:rPr lang="fr-FR">
                <a:latin typeface="Arial"/>
                <a:cs typeface="Arial"/>
              </a:rPr>
              <a:t>L’histoire d'Athènes</a:t>
            </a:r>
            <a:endParaRPr lang="fr-FR" sz="1800" b="0" i="0" u="none" strike="noStrike">
              <a:effectLst/>
              <a:latin typeface="Arial"/>
              <a:cs typeface="Arial"/>
            </a:endParaRPr>
          </a:p>
          <a:p>
            <a:endParaRPr lang="fr-FR" b="1">
              <a:latin typeface="Arial" panose="020B0604020202020204" pitchFamily="34" charset="0"/>
              <a:cs typeface="Arial"/>
            </a:endParaRPr>
          </a:p>
          <a:p>
            <a:pPr>
              <a:spcAft>
                <a:spcPts val="1200"/>
              </a:spcAft>
            </a:pPr>
            <a:r>
              <a:rPr lang="fr-FR" b="1">
                <a:latin typeface="Arial"/>
                <a:cs typeface="Arial"/>
              </a:rPr>
              <a:t> 2. </a:t>
            </a:r>
            <a:r>
              <a:rPr lang="fr-FR" sz="1800" i="0" u="none" strike="noStrike">
                <a:effectLst/>
                <a:latin typeface="Arial"/>
                <a:cs typeface="Arial"/>
              </a:rPr>
              <a:t>Améliorations des infrastructures de transport</a:t>
            </a:r>
            <a:endParaRPr lang="fr-FR">
              <a:effectLst/>
              <a:latin typeface="Arial"/>
              <a:cs typeface="Arial"/>
            </a:endParaRPr>
          </a:p>
          <a:p>
            <a:endParaRPr lang="fr-FR"/>
          </a:p>
          <a:p>
            <a:endParaRPr lang="fr-FR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D44ACAE-6A62-4ACB-8963-21C7C783ADCC}"/>
              </a:ext>
            </a:extLst>
          </p:cNvPr>
          <p:cNvSpPr txBox="1"/>
          <p:nvPr/>
        </p:nvSpPr>
        <p:spPr>
          <a:xfrm>
            <a:off x="282954" y="2933336"/>
            <a:ext cx="5854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>
                <a:latin typeface="Arial"/>
                <a:cs typeface="Arial"/>
              </a:rPr>
              <a:t>3. </a:t>
            </a:r>
            <a:r>
              <a:rPr lang="fr-FR" sz="1800" i="0" u="none" strike="noStrike">
                <a:effectLst/>
                <a:latin typeface="Arial"/>
                <a:cs typeface="Arial"/>
              </a:rPr>
              <a:t>Transformations architecturales et </a:t>
            </a:r>
          </a:p>
          <a:p>
            <a:r>
              <a:rPr lang="fr-FR" sz="1800" i="0" u="none" strike="noStrike">
                <a:effectLst/>
                <a:latin typeface="Arial"/>
                <a:cs typeface="Arial"/>
              </a:rPr>
              <a:t>     revitalisation urbaine</a:t>
            </a:r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CA9777-F279-46B8-BBDF-DA620F09712A}"/>
              </a:ext>
            </a:extLst>
          </p:cNvPr>
          <p:cNvSpPr/>
          <p:nvPr/>
        </p:nvSpPr>
        <p:spPr>
          <a:xfrm>
            <a:off x="588673" y="4175418"/>
            <a:ext cx="4935828" cy="376088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3A7ADB3A-6CE9-49A7-B49D-52A90AC5E7E6}"/>
              </a:ext>
            </a:extLst>
          </p:cNvPr>
          <p:cNvSpPr/>
          <p:nvPr/>
        </p:nvSpPr>
        <p:spPr>
          <a:xfrm rot="18798937">
            <a:off x="358708" y="4171333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74A5070-56CB-4736-97EE-0FD998F7D422}"/>
              </a:ext>
            </a:extLst>
          </p:cNvPr>
          <p:cNvSpPr txBox="1"/>
          <p:nvPr/>
        </p:nvSpPr>
        <p:spPr>
          <a:xfrm>
            <a:off x="362636" y="4184103"/>
            <a:ext cx="605678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b="1">
                <a:latin typeface="Bodoni MT"/>
              </a:rPr>
              <a:t>II </a:t>
            </a:r>
            <a:r>
              <a:rPr lang="fr-FR">
                <a:latin typeface="Bodoni MT"/>
              </a:rPr>
              <a:t>   </a:t>
            </a:r>
            <a:r>
              <a:rPr lang="en-US" b="1">
                <a:latin typeface="Arial"/>
                <a:cs typeface="Arial"/>
              </a:rPr>
              <a:t>The </a:t>
            </a:r>
            <a:r>
              <a:rPr lang="fr-FR" b="1">
                <a:latin typeface="Arial"/>
                <a:cs typeface="Arial"/>
              </a:rPr>
              <a:t>e</a:t>
            </a:r>
            <a:r>
              <a:rPr lang="en-US" b="1">
                <a:latin typeface="Arial"/>
                <a:cs typeface="Arial"/>
              </a:rPr>
              <a:t>conomic and </a:t>
            </a:r>
            <a:r>
              <a:rPr lang="fr-FR" b="1">
                <a:latin typeface="Arial"/>
                <a:cs typeface="Arial"/>
              </a:rPr>
              <a:t>g</a:t>
            </a:r>
            <a:r>
              <a:rPr lang="en-US" b="1">
                <a:latin typeface="Arial"/>
                <a:cs typeface="Arial"/>
              </a:rPr>
              <a:t>eographical </a:t>
            </a:r>
            <a:r>
              <a:rPr lang="fr-FR" b="1">
                <a:latin typeface="Arial"/>
                <a:cs typeface="Arial"/>
              </a:rPr>
              <a:t>i</a:t>
            </a:r>
            <a:r>
              <a:rPr lang="en-US" b="1">
                <a:latin typeface="Arial"/>
                <a:cs typeface="Arial"/>
              </a:rPr>
              <a:t>mpact</a:t>
            </a:r>
            <a:endParaRPr lang="fr-FR" b="1">
              <a:latin typeface="Arial"/>
              <a:cs typeface="Arial"/>
            </a:endParaRPr>
          </a:p>
          <a:p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24B746-5E9B-4FAC-9AD9-55F0C176DC43}"/>
              </a:ext>
            </a:extLst>
          </p:cNvPr>
          <p:cNvSpPr/>
          <p:nvPr/>
        </p:nvSpPr>
        <p:spPr>
          <a:xfrm>
            <a:off x="180344" y="4800500"/>
            <a:ext cx="5503911" cy="15114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9EF6FDCE-12ED-4711-AD61-9AA2AE6067CB}"/>
              </a:ext>
            </a:extLst>
          </p:cNvPr>
          <p:cNvSpPr txBox="1"/>
          <p:nvPr/>
        </p:nvSpPr>
        <p:spPr>
          <a:xfrm>
            <a:off x="359377" y="4917255"/>
            <a:ext cx="50309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Geographical </a:t>
            </a:r>
            <a:r>
              <a:rPr lang="fr-FR" err="1">
                <a:latin typeface="Arial" panose="020B0604020202020204" pitchFamily="34" charset="0"/>
                <a:cs typeface="Arial" panose="020B0604020202020204" pitchFamily="34" charset="0"/>
              </a:rPr>
              <a:t>lo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cation and </a:t>
            </a:r>
            <a:r>
              <a:rPr lang="fr-FR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limate</a:t>
            </a:r>
            <a:endParaRPr lang="fr-FR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C920080C-10FB-40AE-9AC0-7F30BB9D5F3A}"/>
              </a:ext>
            </a:extLst>
          </p:cNvPr>
          <p:cNvSpPr txBox="1"/>
          <p:nvPr/>
        </p:nvSpPr>
        <p:spPr>
          <a:xfrm>
            <a:off x="359376" y="5851808"/>
            <a:ext cx="5030921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1">
                <a:latin typeface="Arial"/>
                <a:cs typeface="Arial"/>
              </a:rPr>
              <a:t>3. </a:t>
            </a:r>
            <a:r>
              <a:rPr lang="en-US">
                <a:latin typeface="Arial"/>
                <a:cs typeface="Arial"/>
              </a:rPr>
              <a:t>Paralympic and Olympic figures </a:t>
            </a:r>
            <a:endParaRPr lang="fr-FR">
              <a:latin typeface="Arial"/>
              <a:cs typeface="Arial"/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71A367CD-D9EB-41F9-8D23-73B4CB8AD041}"/>
              </a:ext>
            </a:extLst>
          </p:cNvPr>
          <p:cNvSpPr txBox="1"/>
          <p:nvPr/>
        </p:nvSpPr>
        <p:spPr>
          <a:xfrm>
            <a:off x="359376" y="5365669"/>
            <a:ext cx="445571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b="1">
                <a:latin typeface="Arial"/>
                <a:cs typeface="Arial"/>
              </a:rPr>
              <a:t>2. </a:t>
            </a:r>
            <a:r>
              <a:rPr lang="en-US">
                <a:latin typeface="Arial"/>
                <a:cs typeface="Arial"/>
              </a:rPr>
              <a:t>Economic </a:t>
            </a:r>
            <a:r>
              <a:rPr lang="fr-FR">
                <a:latin typeface="Arial"/>
                <a:cs typeface="Arial"/>
              </a:rPr>
              <a:t>i</a:t>
            </a:r>
            <a:r>
              <a:rPr lang="en-US" err="1">
                <a:latin typeface="Arial"/>
                <a:cs typeface="Arial"/>
              </a:rPr>
              <a:t>mpact</a:t>
            </a:r>
            <a:r>
              <a:rPr lang="en-US">
                <a:latin typeface="Arial"/>
                <a:cs typeface="Arial"/>
              </a:rPr>
              <a:t> of the 2004 Olympics</a:t>
            </a:r>
            <a:endParaRPr lang="fr-FR">
              <a:latin typeface="Arial"/>
              <a:cs typeface="Arial"/>
            </a:endParaRP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C13BEBB8-15AA-D71F-64D4-A6DE5569EAFF}"/>
              </a:ext>
            </a:extLst>
          </p:cNvPr>
          <p:cNvSpPr/>
          <p:nvPr/>
        </p:nvSpPr>
        <p:spPr>
          <a:xfrm rot="2880000">
            <a:off x="11660084" y="6367317"/>
            <a:ext cx="316675" cy="30677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fr-FR" dirty="0">
              <a:ea typeface="Calibri"/>
              <a:cs typeface="Calibri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257A48C-71F8-1836-4CA1-031D47F4B5ED}"/>
              </a:ext>
            </a:extLst>
          </p:cNvPr>
          <p:cNvSpPr txBox="1"/>
          <p:nvPr/>
        </p:nvSpPr>
        <p:spPr>
          <a:xfrm>
            <a:off x="11687299" y="6333506"/>
            <a:ext cx="25729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dirty="0">
                <a:ea typeface="Calibri"/>
                <a:cs typeface="Calibri"/>
              </a:rPr>
              <a:t>2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0565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948BB5-04D1-4F6A-A5C6-747B25E4E4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>
              <a:cs typeface="Calibri"/>
            </a:endParaRPr>
          </a:p>
        </p:txBody>
      </p:sp>
      <p:pic>
        <p:nvPicPr>
          <p:cNvPr id="20" name="Picture 2" descr="Obiective turistice Grecia | Eturia">
            <a:extLst>
              <a:ext uri="{FF2B5EF4-FFF2-40B4-BE49-F238E27FC236}">
                <a16:creationId xmlns:a16="http://schemas.microsoft.com/office/drawing/2014/main" id="{C32406B6-C3CF-4F6D-9015-2BDE53C41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25"/>
                    </a14:imgEffect>
                    <a14:imgEffect>
                      <a14:saturation sat="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97" y="0"/>
            <a:ext cx="123018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8891295-5741-4ED0-8BA4-2BF64CBA063A}"/>
              </a:ext>
            </a:extLst>
          </p:cNvPr>
          <p:cNvSpPr/>
          <p:nvPr/>
        </p:nvSpPr>
        <p:spPr>
          <a:xfrm>
            <a:off x="0" y="0"/>
            <a:ext cx="12192000" cy="1663700"/>
          </a:xfrm>
          <a:prstGeom prst="rect">
            <a:avLst/>
          </a:prstGeom>
          <a:solidFill>
            <a:schemeClr val="bg2">
              <a:lumMod val="90000"/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D2A9A0-B855-4C14-B8F9-ED9EADB6795B}"/>
              </a:ext>
            </a:extLst>
          </p:cNvPr>
          <p:cNvSpPr/>
          <p:nvPr/>
        </p:nvSpPr>
        <p:spPr>
          <a:xfrm>
            <a:off x="596901" y="139700"/>
            <a:ext cx="5455364" cy="1358900"/>
          </a:xfrm>
          <a:prstGeom prst="rect">
            <a:avLst/>
          </a:prstGeom>
          <a:solidFill>
            <a:schemeClr val="bg2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C6975C-4882-4022-9A17-FC77E56E59E6}"/>
              </a:ext>
            </a:extLst>
          </p:cNvPr>
          <p:cNvSpPr/>
          <p:nvPr/>
        </p:nvSpPr>
        <p:spPr>
          <a:xfrm>
            <a:off x="6314743" y="139700"/>
            <a:ext cx="5280356" cy="135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687463-4FF7-4F13-9B0C-E7B527EAD285}"/>
              </a:ext>
            </a:extLst>
          </p:cNvPr>
          <p:cNvSpPr/>
          <p:nvPr/>
        </p:nvSpPr>
        <p:spPr>
          <a:xfrm>
            <a:off x="1012587" y="279402"/>
            <a:ext cx="30607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679398AA-DFB5-4271-9F07-E6932599AA69}"/>
              </a:ext>
            </a:extLst>
          </p:cNvPr>
          <p:cNvSpPr/>
          <p:nvPr/>
        </p:nvSpPr>
        <p:spPr>
          <a:xfrm rot="18798937">
            <a:off x="769851" y="251709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FACE1C-FA24-4813-9020-ACB1BDD23DAA}"/>
              </a:ext>
            </a:extLst>
          </p:cNvPr>
          <p:cNvSpPr/>
          <p:nvPr/>
        </p:nvSpPr>
        <p:spPr>
          <a:xfrm>
            <a:off x="6656747" y="279402"/>
            <a:ext cx="4748586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99A82C5F-F538-45FA-B516-CDB9722E4644}"/>
              </a:ext>
            </a:extLst>
          </p:cNvPr>
          <p:cNvSpPr/>
          <p:nvPr/>
        </p:nvSpPr>
        <p:spPr>
          <a:xfrm rot="18798937">
            <a:off x="6493144" y="251710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0C325A1-5A8C-4164-B1CF-BC40DDE2D81A}"/>
              </a:ext>
            </a:extLst>
          </p:cNvPr>
          <p:cNvSpPr txBox="1"/>
          <p:nvPr/>
        </p:nvSpPr>
        <p:spPr>
          <a:xfrm>
            <a:off x="784354" y="256738"/>
            <a:ext cx="337918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1800" b="1" i="0">
                <a:effectLst/>
                <a:latin typeface="Bodoni MT"/>
                <a:cs typeface="Arial"/>
              </a:rPr>
              <a:t>I      </a:t>
            </a:r>
            <a:r>
              <a:rPr lang="fr-FR" sz="1800" b="1" i="0">
                <a:effectLst/>
                <a:latin typeface="Arial"/>
                <a:cs typeface="Arial"/>
              </a:rPr>
              <a:t>L’i</a:t>
            </a:r>
            <a:r>
              <a:rPr lang="fr-FR" sz="1800" b="1" i="0">
                <a:solidFill>
                  <a:srgbClr val="000000"/>
                </a:solidFill>
                <a:effectLst/>
                <a:latin typeface="Arial"/>
                <a:cs typeface="Arial"/>
              </a:rPr>
              <a:t>mpact urbain </a:t>
            </a:r>
            <a:endParaRPr lang="fr-FR" b="1">
              <a:latin typeface="Arial"/>
              <a:cs typeface="Arial"/>
            </a:endParaRPr>
          </a:p>
          <a:p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F878336-42B8-46A2-8C0F-FD36EA93213C}"/>
              </a:ext>
            </a:extLst>
          </p:cNvPr>
          <p:cNvSpPr txBox="1"/>
          <p:nvPr/>
        </p:nvSpPr>
        <p:spPr>
          <a:xfrm>
            <a:off x="596901" y="643202"/>
            <a:ext cx="3153269" cy="5539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1.</a:t>
            </a:r>
            <a:r>
              <a:rPr lang="fr-FR" sz="1500" b="1" u="sng">
                <a:latin typeface="Arial"/>
                <a:cs typeface="Arial"/>
              </a:rPr>
              <a:t> L’histoire d’Athènes</a:t>
            </a:r>
            <a:endParaRPr lang="fr-FR" sz="1500" b="1" u="sng"/>
          </a:p>
          <a:p>
            <a:endParaRPr lang="fr-FR" sz="1500" b="1" u="sng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3FAD7C0-B6EB-4397-B226-25436F08C1B7}"/>
              </a:ext>
            </a:extLst>
          </p:cNvPr>
          <p:cNvSpPr txBox="1"/>
          <p:nvPr/>
        </p:nvSpPr>
        <p:spPr>
          <a:xfrm>
            <a:off x="609012" y="907367"/>
            <a:ext cx="5913548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2. </a:t>
            </a:r>
            <a:r>
              <a:rPr lang="fr-FR" sz="1500" i="0" u="none" strike="noStrike">
                <a:effectLst/>
                <a:latin typeface="Arial"/>
                <a:cs typeface="Arial"/>
              </a:rPr>
              <a:t>Améliorations des infrastructures de transport </a:t>
            </a:r>
            <a:endParaRPr lang="fr-FR" sz="150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DD228F3-B231-456E-8B9A-8E174679B843}"/>
              </a:ext>
            </a:extLst>
          </p:cNvPr>
          <p:cNvSpPr txBox="1"/>
          <p:nvPr/>
        </p:nvSpPr>
        <p:spPr>
          <a:xfrm>
            <a:off x="609012" y="1159807"/>
            <a:ext cx="101560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3. </a:t>
            </a:r>
            <a:r>
              <a:rPr lang="fr-FR" sz="1500" i="0" u="none" strike="noStrike">
                <a:effectLst/>
                <a:latin typeface="Arial"/>
                <a:cs typeface="Arial"/>
              </a:rPr>
              <a:t>Transformations architecturales et revitalisation urbaine</a:t>
            </a:r>
            <a:endParaRPr lang="fr-FR" sz="150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4605454-227C-469C-B8E5-34702CB0C3D3}"/>
              </a:ext>
            </a:extLst>
          </p:cNvPr>
          <p:cNvSpPr txBox="1"/>
          <p:nvPr/>
        </p:nvSpPr>
        <p:spPr>
          <a:xfrm>
            <a:off x="6510696" y="255326"/>
            <a:ext cx="604643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b="1">
                <a:latin typeface="Bodoni MT"/>
              </a:rPr>
              <a:t>II </a:t>
            </a:r>
            <a:r>
              <a:rPr lang="fr-FR">
                <a:latin typeface="Bodoni MT"/>
              </a:rPr>
              <a:t>   </a:t>
            </a:r>
            <a:r>
              <a:rPr lang="en-US" b="1">
                <a:latin typeface="Arial"/>
                <a:cs typeface="Arial"/>
              </a:rPr>
              <a:t>The </a:t>
            </a:r>
            <a:r>
              <a:rPr lang="fr-FR" b="1">
                <a:latin typeface="Arial"/>
                <a:cs typeface="Arial"/>
              </a:rPr>
              <a:t>e</a:t>
            </a:r>
            <a:r>
              <a:rPr lang="en-US" b="1" err="1">
                <a:latin typeface="Arial"/>
                <a:cs typeface="Arial"/>
              </a:rPr>
              <a:t>conomic</a:t>
            </a:r>
            <a:r>
              <a:rPr lang="en-US" b="1">
                <a:latin typeface="Arial"/>
                <a:cs typeface="Arial"/>
              </a:rPr>
              <a:t> and </a:t>
            </a:r>
            <a:r>
              <a:rPr lang="fr-FR" b="1" err="1">
                <a:latin typeface="Arial"/>
                <a:cs typeface="Arial"/>
              </a:rPr>
              <a:t>ge</a:t>
            </a:r>
            <a:r>
              <a:rPr lang="en-US" b="1" err="1">
                <a:latin typeface="Arial"/>
                <a:cs typeface="Arial"/>
              </a:rPr>
              <a:t>ographical</a:t>
            </a:r>
            <a:r>
              <a:rPr lang="en-US" b="1">
                <a:latin typeface="Arial"/>
                <a:cs typeface="Arial"/>
              </a:rPr>
              <a:t> impact</a:t>
            </a:r>
            <a:endParaRPr lang="fr-FR" b="1">
              <a:latin typeface="Arial"/>
              <a:cs typeface="Arial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7C79D5F-29F4-4114-80EC-9430066EFDF5}"/>
              </a:ext>
            </a:extLst>
          </p:cNvPr>
          <p:cNvSpPr txBox="1"/>
          <p:nvPr/>
        </p:nvSpPr>
        <p:spPr>
          <a:xfrm>
            <a:off x="6618719" y="637493"/>
            <a:ext cx="50309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1500">
                <a:latin typeface="Arial" panose="020B0604020202020204" pitchFamily="34" charset="0"/>
                <a:cs typeface="Arial" panose="020B0604020202020204" pitchFamily="34" charset="0"/>
              </a:rPr>
              <a:t>Geographical </a:t>
            </a:r>
            <a:r>
              <a:rPr lang="fr-FR" sz="150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1500">
                <a:latin typeface="Arial" panose="020B0604020202020204" pitchFamily="34" charset="0"/>
                <a:cs typeface="Arial" panose="020B0604020202020204" pitchFamily="34" charset="0"/>
              </a:rPr>
              <a:t>ocation and </a:t>
            </a:r>
            <a:r>
              <a:rPr lang="fr-FR" sz="150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500">
                <a:latin typeface="Arial" panose="020B0604020202020204" pitchFamily="34" charset="0"/>
                <a:cs typeface="Arial" panose="020B0604020202020204" pitchFamily="34" charset="0"/>
              </a:rPr>
              <a:t>limate</a:t>
            </a:r>
            <a:endParaRPr lang="fr-FR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71A2B04-1032-4F77-BE4D-A9D59FCB7917}"/>
              </a:ext>
            </a:extLst>
          </p:cNvPr>
          <p:cNvSpPr txBox="1"/>
          <p:nvPr/>
        </p:nvSpPr>
        <p:spPr>
          <a:xfrm>
            <a:off x="6618719" y="1155985"/>
            <a:ext cx="4347694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3. </a:t>
            </a:r>
            <a:r>
              <a:rPr lang="en-US" sz="1500">
                <a:latin typeface="Arial"/>
                <a:cs typeface="Arial"/>
              </a:rPr>
              <a:t>Paralympic and Olympic figures </a:t>
            </a:r>
            <a:endParaRPr lang="fr-FR" sz="1500">
              <a:latin typeface="Arial"/>
              <a:cs typeface="Arial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E7177E7-FD80-42D0-BA47-41AD2A235504}"/>
              </a:ext>
            </a:extLst>
          </p:cNvPr>
          <p:cNvSpPr txBox="1"/>
          <p:nvPr/>
        </p:nvSpPr>
        <p:spPr>
          <a:xfrm>
            <a:off x="6618719" y="918134"/>
            <a:ext cx="4455717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2. </a:t>
            </a:r>
            <a:r>
              <a:rPr lang="en-US" sz="1500">
                <a:latin typeface="Arial"/>
                <a:cs typeface="Arial"/>
              </a:rPr>
              <a:t>Economic </a:t>
            </a:r>
            <a:r>
              <a:rPr lang="fr-FR" sz="1500">
                <a:latin typeface="Arial"/>
                <a:cs typeface="Arial"/>
              </a:rPr>
              <a:t>i</a:t>
            </a:r>
            <a:r>
              <a:rPr lang="en-US" sz="1500" err="1">
                <a:latin typeface="Arial"/>
                <a:cs typeface="Arial"/>
              </a:rPr>
              <a:t>mpact</a:t>
            </a:r>
            <a:r>
              <a:rPr lang="en-US" sz="1500">
                <a:latin typeface="Arial"/>
                <a:cs typeface="Arial"/>
              </a:rPr>
              <a:t> of the 2004 Olympics</a:t>
            </a:r>
            <a:endParaRPr lang="fr-FR" sz="1500">
              <a:latin typeface="Arial"/>
              <a:cs typeface="Arial"/>
            </a:endParaRPr>
          </a:p>
        </p:txBody>
      </p:sp>
      <p:sp>
        <p:nvSpPr>
          <p:cNvPr id="2" name="Flèche : droite 1">
            <a:extLst>
              <a:ext uri="{FF2B5EF4-FFF2-40B4-BE49-F238E27FC236}">
                <a16:creationId xmlns:a16="http://schemas.microsoft.com/office/drawing/2014/main" id="{C6A7A3FC-5461-0C5B-932F-0A565900126E}"/>
              </a:ext>
            </a:extLst>
          </p:cNvPr>
          <p:cNvSpPr/>
          <p:nvPr/>
        </p:nvSpPr>
        <p:spPr>
          <a:xfrm>
            <a:off x="192873" y="3953929"/>
            <a:ext cx="11974610" cy="1205429"/>
          </a:xfrm>
          <a:prstGeom prst="rightArrow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D545B05-260F-1D75-7DF9-5F89985F3A5B}"/>
              </a:ext>
            </a:extLst>
          </p:cNvPr>
          <p:cNvSpPr/>
          <p:nvPr/>
        </p:nvSpPr>
        <p:spPr>
          <a:xfrm>
            <a:off x="3751240" y="4255266"/>
            <a:ext cx="3168144" cy="58349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>
                <a:solidFill>
                  <a:schemeClr val="tx1"/>
                </a:solidFill>
                <a:latin typeface="Arial"/>
                <a:cs typeface="Calibri"/>
              </a:rPr>
              <a:t>Moyen-âge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7261FC-950B-7C18-809E-6C51DA09C0E2}"/>
              </a:ext>
            </a:extLst>
          </p:cNvPr>
          <p:cNvSpPr/>
          <p:nvPr/>
        </p:nvSpPr>
        <p:spPr>
          <a:xfrm>
            <a:off x="192559" y="4255265"/>
            <a:ext cx="3561089" cy="5906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>
                <a:solidFill>
                  <a:schemeClr val="tx1"/>
                </a:solidFill>
                <a:latin typeface="Arial"/>
                <a:cs typeface="Calibri"/>
              </a:rPr>
              <a:t>Antiquité</a:t>
            </a:r>
            <a:endParaRPr lang="fr-FR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3BF46DF-B57C-861F-2C8F-00F3C89547FF}"/>
              </a:ext>
            </a:extLst>
          </p:cNvPr>
          <p:cNvSpPr/>
          <p:nvPr/>
        </p:nvSpPr>
        <p:spPr>
          <a:xfrm>
            <a:off x="6839808" y="4255265"/>
            <a:ext cx="2297665" cy="5835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>
                <a:solidFill>
                  <a:schemeClr val="tx1"/>
                </a:solidFill>
                <a:latin typeface="Arial"/>
                <a:cs typeface="Calibri"/>
              </a:rPr>
              <a:t>Temps Moderne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AC76FD0-9BBA-D540-2ED1-8FD61390BA3C}"/>
              </a:ext>
            </a:extLst>
          </p:cNvPr>
          <p:cNvSpPr/>
          <p:nvPr/>
        </p:nvSpPr>
        <p:spPr>
          <a:xfrm>
            <a:off x="9137474" y="4257364"/>
            <a:ext cx="2279708" cy="58560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>
                <a:solidFill>
                  <a:schemeClr val="tx1"/>
                </a:solidFill>
                <a:latin typeface="Arial"/>
                <a:cs typeface="Calibri"/>
              </a:rPr>
              <a:t>Époque contemporaine</a:t>
            </a:r>
            <a:endParaRPr lang="fr-FR">
              <a:solidFill>
                <a:schemeClr val="tx1"/>
              </a:solidFill>
              <a:latin typeface="Arial"/>
              <a:cs typeface="Arial"/>
            </a:endParaRPr>
          </a:p>
        </p:txBody>
      </p: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06320862-4655-B163-CB51-51AA61411DDF}"/>
              </a:ext>
            </a:extLst>
          </p:cNvPr>
          <p:cNvCxnSpPr>
            <a:cxnSpLocks/>
          </p:cNvCxnSpPr>
          <p:nvPr/>
        </p:nvCxnSpPr>
        <p:spPr>
          <a:xfrm flipV="1">
            <a:off x="2961285" y="4870243"/>
            <a:ext cx="558140" cy="84710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EDBF1100-D1ED-A8D7-1C15-155F2A54AD47}"/>
              </a:ext>
            </a:extLst>
          </p:cNvPr>
          <p:cNvCxnSpPr/>
          <p:nvPr/>
        </p:nvCxnSpPr>
        <p:spPr>
          <a:xfrm>
            <a:off x="2021155" y="3114675"/>
            <a:ext cx="597724" cy="112221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72F75A0A-9398-076F-C3E7-568D6694F476}"/>
              </a:ext>
            </a:extLst>
          </p:cNvPr>
          <p:cNvSpPr/>
          <p:nvPr/>
        </p:nvSpPr>
        <p:spPr>
          <a:xfrm>
            <a:off x="1708746" y="5608788"/>
            <a:ext cx="3101274" cy="69652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b="1">
                <a:solidFill>
                  <a:schemeClr val="tx1"/>
                </a:solidFill>
                <a:cs typeface="Calibri"/>
              </a:rPr>
              <a:t>I</a:t>
            </a:r>
            <a:r>
              <a:rPr lang="fr-FR" sz="1600" b="1">
                <a:solidFill>
                  <a:schemeClr val="tx1"/>
                </a:solidFill>
                <a:latin typeface="Arial"/>
                <a:cs typeface="Calibri"/>
              </a:rPr>
              <a:t>ntégration à l’Empire romain</a:t>
            </a: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"/>
                <a:cs typeface="Calibri"/>
              </a:rPr>
              <a:t>Ville universitaire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6CD8CFE-6012-40E1-DBCD-445C711BCE53}"/>
              </a:ext>
            </a:extLst>
          </p:cNvPr>
          <p:cNvSpPr/>
          <p:nvPr/>
        </p:nvSpPr>
        <p:spPr>
          <a:xfrm>
            <a:off x="129029" y="1819733"/>
            <a:ext cx="3933287" cy="1366627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b="1">
                <a:solidFill>
                  <a:schemeClr val="tx1"/>
                </a:solidFill>
                <a:latin typeface="Arial"/>
                <a:cs typeface="Calibri"/>
              </a:rPr>
              <a:t>Première édition des Jeux olympiques </a:t>
            </a:r>
            <a:endParaRPr lang="fr-FR" sz="1600">
              <a:solidFill>
                <a:schemeClr val="tx1"/>
              </a:solidFill>
              <a:latin typeface="Arial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"/>
                <a:cs typeface="Calibri"/>
              </a:rPr>
              <a:t>Pour Zeus</a:t>
            </a: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"/>
                <a:cs typeface="Calibri"/>
              </a:rPr>
              <a:t>Trêve entre cités-Etats</a:t>
            </a: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"/>
                <a:cs typeface="Calibri"/>
              </a:rPr>
              <a:t>Compétitions sportives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0287D72-9C1F-8F5E-15A8-EE8A447CB651}"/>
              </a:ext>
            </a:extLst>
          </p:cNvPr>
          <p:cNvSpPr/>
          <p:nvPr/>
        </p:nvSpPr>
        <p:spPr>
          <a:xfrm>
            <a:off x="4385625" y="2361869"/>
            <a:ext cx="3997198" cy="81560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400" b="1">
                <a:solidFill>
                  <a:srgbClr val="100F0D"/>
                </a:solidFill>
                <a:latin typeface="Arial"/>
                <a:cs typeface="Arial"/>
              </a:rPr>
              <a:t>Invasions et changements</a:t>
            </a: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rgbClr val="100F0D"/>
                </a:solidFill>
                <a:latin typeface="Arial"/>
                <a:cs typeface="Arial"/>
              </a:rPr>
              <a:t>Arrivée des byzantins et des ottomans</a:t>
            </a:r>
            <a:endParaRPr lang="fr-FR" sz="1600">
              <a:solidFill>
                <a:srgbClr val="100F0D"/>
              </a:solidFill>
              <a:latin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rgbClr val="100F0D"/>
                </a:solidFill>
                <a:latin typeface="Arial"/>
                <a:cs typeface="Arial"/>
              </a:rPr>
              <a:t>Ville isolée</a:t>
            </a:r>
          </a:p>
        </p:txBody>
      </p:sp>
      <p:cxnSp>
        <p:nvCxnSpPr>
          <p:cNvPr id="31" name="Connecteur droit avec flèche 30">
            <a:extLst>
              <a:ext uri="{FF2B5EF4-FFF2-40B4-BE49-F238E27FC236}">
                <a16:creationId xmlns:a16="http://schemas.microsoft.com/office/drawing/2014/main" id="{EBAF66C2-8E9F-7215-4ED3-2BBDAAF56AF6}"/>
              </a:ext>
            </a:extLst>
          </p:cNvPr>
          <p:cNvCxnSpPr>
            <a:cxnSpLocks/>
          </p:cNvCxnSpPr>
          <p:nvPr/>
        </p:nvCxnSpPr>
        <p:spPr>
          <a:xfrm flipH="1">
            <a:off x="6033036" y="3183947"/>
            <a:ext cx="55417" cy="107273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necteur droit avec flèche 32">
            <a:extLst>
              <a:ext uri="{FF2B5EF4-FFF2-40B4-BE49-F238E27FC236}">
                <a16:creationId xmlns:a16="http://schemas.microsoft.com/office/drawing/2014/main" id="{AC1543CA-D2F7-E8E6-F2FC-A58E168BA8D4}"/>
              </a:ext>
            </a:extLst>
          </p:cNvPr>
          <p:cNvCxnSpPr>
            <a:cxnSpLocks/>
          </p:cNvCxnSpPr>
          <p:nvPr/>
        </p:nvCxnSpPr>
        <p:spPr>
          <a:xfrm flipV="1">
            <a:off x="7160781" y="4868161"/>
            <a:ext cx="577931" cy="84710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2A411E83-626B-D4D5-E7C0-588A7A52C322}"/>
              </a:ext>
            </a:extLst>
          </p:cNvPr>
          <p:cNvSpPr/>
          <p:nvPr/>
        </p:nvSpPr>
        <p:spPr>
          <a:xfrm>
            <a:off x="5690259" y="5611091"/>
            <a:ext cx="2859974" cy="91044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>
                <a:solidFill>
                  <a:srgbClr val="100F0D"/>
                </a:solidFill>
                <a:latin typeface="Arial"/>
                <a:cs typeface="Arial"/>
              </a:rPr>
              <a:t>L'indépendance</a:t>
            </a:r>
            <a:endParaRPr lang="fr-FR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fr-FR" sz="1400">
                <a:solidFill>
                  <a:srgbClr val="100F0D"/>
                </a:solidFill>
                <a:latin typeface="Arial"/>
                <a:cs typeface="Arial"/>
              </a:rPr>
              <a:t>Le centre du mouvement </a:t>
            </a:r>
            <a:endParaRPr lang="fr-FR">
              <a:latin typeface="Arial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fr-FR" sz="1400">
                <a:solidFill>
                  <a:srgbClr val="100F0D"/>
                </a:solidFill>
                <a:latin typeface="Arial"/>
                <a:cs typeface="Arial"/>
              </a:rPr>
              <a:t>Capitale de la Grèce moderne</a:t>
            </a:r>
            <a:endParaRPr lang="fr-FR">
              <a:latin typeface="Arial"/>
              <a:cs typeface="Calibri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39181B3-11EB-6CFA-2AA5-B0B3AAB23D99}"/>
              </a:ext>
            </a:extLst>
          </p:cNvPr>
          <p:cNvSpPr/>
          <p:nvPr/>
        </p:nvSpPr>
        <p:spPr>
          <a:xfrm>
            <a:off x="8707746" y="2365993"/>
            <a:ext cx="3457038" cy="82055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>
                <a:solidFill>
                  <a:srgbClr val="100F0D"/>
                </a:solidFill>
                <a:latin typeface="Arial"/>
                <a:cs typeface="Arial"/>
              </a:rPr>
              <a:t>Considération importante européenne</a:t>
            </a:r>
            <a:endParaRPr lang="fr-FR" b="1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fr-FR" sz="1400">
                <a:solidFill>
                  <a:srgbClr val="100F0D"/>
                </a:solidFill>
                <a:latin typeface="Arial"/>
                <a:cs typeface="Arial"/>
              </a:rPr>
              <a:t>Centre culturel et économique</a:t>
            </a:r>
            <a:endParaRPr lang="fr-FR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fr-FR" sz="1400">
                <a:solidFill>
                  <a:srgbClr val="100F0D"/>
                </a:solidFill>
                <a:latin typeface="Arial"/>
                <a:cs typeface="Arial"/>
              </a:rPr>
              <a:t>Urbanisation rapide</a:t>
            </a:r>
            <a:endParaRPr lang="fr-FR">
              <a:cs typeface="Calibri" panose="020F0502020204030204"/>
            </a:endParaRPr>
          </a:p>
        </p:txBody>
      </p:sp>
      <p:cxnSp>
        <p:nvCxnSpPr>
          <p:cNvPr id="35" name="Connecteur droit avec flèche 34">
            <a:extLst>
              <a:ext uri="{FF2B5EF4-FFF2-40B4-BE49-F238E27FC236}">
                <a16:creationId xmlns:a16="http://schemas.microsoft.com/office/drawing/2014/main" id="{2A306861-61D8-2A01-D0A8-624228304837}"/>
              </a:ext>
            </a:extLst>
          </p:cNvPr>
          <p:cNvCxnSpPr>
            <a:cxnSpLocks/>
          </p:cNvCxnSpPr>
          <p:nvPr/>
        </p:nvCxnSpPr>
        <p:spPr>
          <a:xfrm flipH="1">
            <a:off x="10179503" y="3183946"/>
            <a:ext cx="55417" cy="107273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 : coins arrondis 26">
            <a:extLst>
              <a:ext uri="{FF2B5EF4-FFF2-40B4-BE49-F238E27FC236}">
                <a16:creationId xmlns:a16="http://schemas.microsoft.com/office/drawing/2014/main" id="{DDA5F632-6CA6-0B73-D43E-613928379613}"/>
              </a:ext>
            </a:extLst>
          </p:cNvPr>
          <p:cNvSpPr/>
          <p:nvPr/>
        </p:nvSpPr>
        <p:spPr>
          <a:xfrm rot="2880000">
            <a:off x="11660084" y="6367317"/>
            <a:ext cx="316675" cy="30677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3977FC25-8041-0EE5-124A-6F400E344BFF}"/>
              </a:ext>
            </a:extLst>
          </p:cNvPr>
          <p:cNvSpPr txBox="1"/>
          <p:nvPr/>
        </p:nvSpPr>
        <p:spPr>
          <a:xfrm>
            <a:off x="11684000" y="6351649"/>
            <a:ext cx="1385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dirty="0">
                <a:ea typeface="Calibri"/>
                <a:cs typeface="Calibri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66818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948BB5-04D1-4F6A-A5C6-747B25E4E4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" name="Picture 2" descr="Obiective turistice Grecia | Eturia">
            <a:extLst>
              <a:ext uri="{FF2B5EF4-FFF2-40B4-BE49-F238E27FC236}">
                <a16:creationId xmlns:a16="http://schemas.microsoft.com/office/drawing/2014/main" id="{BB0ACF77-2AE8-43D0-ABA9-6925B09E9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25"/>
                    </a14:imgEffect>
                    <a14:imgEffect>
                      <a14:saturation sat="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97" y="0"/>
            <a:ext cx="123018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8891295-5741-4ED0-8BA4-2BF64CBA063A}"/>
              </a:ext>
            </a:extLst>
          </p:cNvPr>
          <p:cNvSpPr/>
          <p:nvPr/>
        </p:nvSpPr>
        <p:spPr>
          <a:xfrm>
            <a:off x="0" y="0"/>
            <a:ext cx="12192000" cy="1663700"/>
          </a:xfrm>
          <a:prstGeom prst="rect">
            <a:avLst/>
          </a:prstGeom>
          <a:solidFill>
            <a:schemeClr val="bg2">
              <a:lumMod val="90000"/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D2A9A0-B855-4C14-B8F9-ED9EADB6795B}"/>
              </a:ext>
            </a:extLst>
          </p:cNvPr>
          <p:cNvSpPr/>
          <p:nvPr/>
        </p:nvSpPr>
        <p:spPr>
          <a:xfrm>
            <a:off x="596902" y="139700"/>
            <a:ext cx="5455364" cy="1358900"/>
          </a:xfrm>
          <a:prstGeom prst="rect">
            <a:avLst/>
          </a:prstGeom>
          <a:solidFill>
            <a:schemeClr val="bg2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C6975C-4882-4022-9A17-FC77E56E59E6}"/>
              </a:ext>
            </a:extLst>
          </p:cNvPr>
          <p:cNvSpPr/>
          <p:nvPr/>
        </p:nvSpPr>
        <p:spPr>
          <a:xfrm>
            <a:off x="6314743" y="139700"/>
            <a:ext cx="5280356" cy="135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687463-4FF7-4F13-9B0C-E7B527EAD285}"/>
              </a:ext>
            </a:extLst>
          </p:cNvPr>
          <p:cNvSpPr/>
          <p:nvPr/>
        </p:nvSpPr>
        <p:spPr>
          <a:xfrm>
            <a:off x="1012587" y="279402"/>
            <a:ext cx="30607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679398AA-DFB5-4271-9F07-E6932599AA69}"/>
              </a:ext>
            </a:extLst>
          </p:cNvPr>
          <p:cNvSpPr/>
          <p:nvPr/>
        </p:nvSpPr>
        <p:spPr>
          <a:xfrm rot="18798937">
            <a:off x="769851" y="251709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FACE1C-FA24-4813-9020-ACB1BDD23DAA}"/>
              </a:ext>
            </a:extLst>
          </p:cNvPr>
          <p:cNvSpPr/>
          <p:nvPr/>
        </p:nvSpPr>
        <p:spPr>
          <a:xfrm>
            <a:off x="6656747" y="279402"/>
            <a:ext cx="4748586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99A82C5F-F538-45FA-B516-CDB9722E4644}"/>
              </a:ext>
            </a:extLst>
          </p:cNvPr>
          <p:cNvSpPr/>
          <p:nvPr/>
        </p:nvSpPr>
        <p:spPr>
          <a:xfrm rot="18798937">
            <a:off x="6493144" y="251710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0C325A1-5A8C-4164-B1CF-BC40DDE2D81A}"/>
              </a:ext>
            </a:extLst>
          </p:cNvPr>
          <p:cNvSpPr txBox="1"/>
          <p:nvPr/>
        </p:nvSpPr>
        <p:spPr>
          <a:xfrm>
            <a:off x="786667" y="261036"/>
            <a:ext cx="3379189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1800" b="1" i="0">
                <a:effectLst/>
                <a:latin typeface="Bodoni MT"/>
                <a:cs typeface="Arial"/>
              </a:rPr>
              <a:t>I      </a:t>
            </a:r>
            <a:r>
              <a:rPr lang="fr-FR" sz="1800" b="1" i="0">
                <a:effectLst/>
                <a:latin typeface="Arial"/>
                <a:cs typeface="Arial"/>
              </a:rPr>
              <a:t>L’i</a:t>
            </a:r>
            <a:r>
              <a:rPr lang="fr-FR" sz="1800" b="1" i="0">
                <a:solidFill>
                  <a:srgbClr val="000000"/>
                </a:solidFill>
                <a:effectLst/>
                <a:latin typeface="Arial"/>
                <a:cs typeface="Arial"/>
              </a:rPr>
              <a:t>mpact urbain </a:t>
            </a:r>
            <a:endParaRPr lang="fr-FR" b="1">
              <a:latin typeface="Arial"/>
              <a:cs typeface="Arial"/>
            </a:endParaRPr>
          </a:p>
          <a:p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F878336-42B8-46A2-8C0F-FD36EA93213C}"/>
              </a:ext>
            </a:extLst>
          </p:cNvPr>
          <p:cNvSpPr txBox="1"/>
          <p:nvPr/>
        </p:nvSpPr>
        <p:spPr>
          <a:xfrm>
            <a:off x="596901" y="643202"/>
            <a:ext cx="3153269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1. </a:t>
            </a:r>
            <a:r>
              <a:rPr lang="fr-FR" sz="1500">
                <a:latin typeface="Arial"/>
                <a:cs typeface="Arial"/>
              </a:rPr>
              <a:t>L’histoire d’Athènes</a:t>
            </a:r>
            <a:endParaRPr lang="fr-FR" sz="150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3FAD7C0-B6EB-4397-B226-25436F08C1B7}"/>
              </a:ext>
            </a:extLst>
          </p:cNvPr>
          <p:cNvSpPr txBox="1"/>
          <p:nvPr/>
        </p:nvSpPr>
        <p:spPr>
          <a:xfrm>
            <a:off x="609012" y="907367"/>
            <a:ext cx="561316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2. </a:t>
            </a:r>
            <a:r>
              <a:rPr lang="fr-FR" sz="1500" b="1" i="0" u="sng" strike="noStrike">
                <a:effectLst/>
                <a:latin typeface="Arial"/>
                <a:cs typeface="Arial"/>
              </a:rPr>
              <a:t>Améliorations des infrastructures de transport</a:t>
            </a:r>
            <a:endParaRPr lang="fr-FR" sz="1500" b="1" u="sng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DD228F3-B231-456E-8B9A-8E174679B843}"/>
              </a:ext>
            </a:extLst>
          </p:cNvPr>
          <p:cNvSpPr txBox="1"/>
          <p:nvPr/>
        </p:nvSpPr>
        <p:spPr>
          <a:xfrm>
            <a:off x="609012" y="1159807"/>
            <a:ext cx="101560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3. </a:t>
            </a:r>
            <a:r>
              <a:rPr lang="fr-FR" sz="1500" i="0" u="none" strike="noStrike">
                <a:effectLst/>
                <a:latin typeface="Arial"/>
                <a:cs typeface="Arial"/>
              </a:rPr>
              <a:t>Transformations architecturales et revitalisation urbaine</a:t>
            </a:r>
            <a:endParaRPr lang="fr-FR" sz="150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4605454-227C-469C-B8E5-34702CB0C3D3}"/>
              </a:ext>
            </a:extLst>
          </p:cNvPr>
          <p:cNvSpPr txBox="1"/>
          <p:nvPr/>
        </p:nvSpPr>
        <p:spPr>
          <a:xfrm>
            <a:off x="6510696" y="255326"/>
            <a:ext cx="6046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>
                <a:latin typeface="Bodoni MT" panose="02070603080606020203" pitchFamily="18" charset="0"/>
              </a:rPr>
              <a:t>II </a:t>
            </a:r>
            <a:r>
              <a:rPr lang="fr-FR">
                <a:latin typeface="Bodoni MT" panose="02070603080606020203" pitchFamily="18" charset="0"/>
              </a:rPr>
              <a:t>   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fr-FR" b="1" err="1">
                <a:latin typeface="Arial" panose="020B0604020202020204" pitchFamily="34" charset="0"/>
                <a:cs typeface="Arial" panose="020B0604020202020204" pitchFamily="34" charset="0"/>
              </a:rPr>
              <a:t>ec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onomic and </a:t>
            </a:r>
            <a:r>
              <a:rPr lang="fr-FR" b="1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eographical </a:t>
            </a:r>
            <a:r>
              <a:rPr lang="fr-FR" b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mpact</a:t>
            </a:r>
            <a:endParaRPr lang="fr-FR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7C79D5F-29F4-4114-80EC-9430066EFDF5}"/>
              </a:ext>
            </a:extLst>
          </p:cNvPr>
          <p:cNvSpPr txBox="1"/>
          <p:nvPr/>
        </p:nvSpPr>
        <p:spPr>
          <a:xfrm>
            <a:off x="6618719" y="637493"/>
            <a:ext cx="50309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1500">
                <a:latin typeface="Arial" panose="020B0604020202020204" pitchFamily="34" charset="0"/>
                <a:cs typeface="Arial" panose="020B0604020202020204" pitchFamily="34" charset="0"/>
              </a:rPr>
              <a:t>Geographical </a:t>
            </a:r>
            <a:r>
              <a:rPr lang="fr-FR" sz="150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1500">
                <a:latin typeface="Arial" panose="020B0604020202020204" pitchFamily="34" charset="0"/>
                <a:cs typeface="Arial" panose="020B0604020202020204" pitchFamily="34" charset="0"/>
              </a:rPr>
              <a:t>ocation and </a:t>
            </a:r>
            <a:r>
              <a:rPr lang="fr-FR" sz="150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500">
                <a:latin typeface="Arial" panose="020B0604020202020204" pitchFamily="34" charset="0"/>
                <a:cs typeface="Arial" panose="020B0604020202020204" pitchFamily="34" charset="0"/>
              </a:rPr>
              <a:t>limate</a:t>
            </a:r>
            <a:endParaRPr lang="fr-FR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71A2B04-1032-4F77-BE4D-A9D59FCB7917}"/>
              </a:ext>
            </a:extLst>
          </p:cNvPr>
          <p:cNvSpPr txBox="1"/>
          <p:nvPr/>
        </p:nvSpPr>
        <p:spPr>
          <a:xfrm>
            <a:off x="6618719" y="1155985"/>
            <a:ext cx="4347694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3. </a:t>
            </a:r>
            <a:r>
              <a:rPr lang="en-US" sz="1500">
                <a:latin typeface="Arial"/>
                <a:cs typeface="Arial"/>
              </a:rPr>
              <a:t>Paralympic and Olympic figures </a:t>
            </a:r>
            <a:endParaRPr lang="fr-FR" sz="1500">
              <a:latin typeface="Arial"/>
              <a:cs typeface="Arial"/>
            </a:endParaRPr>
          </a:p>
        </p:txBody>
      </p:sp>
      <p:pic>
        <p:nvPicPr>
          <p:cNvPr id="2" name="Image 1" descr="Athens Metro to Get 20 Metropolis Trains | Railway-News">
            <a:extLst>
              <a:ext uri="{FF2B5EF4-FFF2-40B4-BE49-F238E27FC236}">
                <a16:creationId xmlns:a16="http://schemas.microsoft.com/office/drawing/2014/main" id="{90CA63BE-D53F-5AFC-5D24-85C0C50069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4468" y="2715532"/>
            <a:ext cx="4692731" cy="270089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1" name="ZoneTexte 20">
            <a:extLst>
              <a:ext uri="{FF2B5EF4-FFF2-40B4-BE49-F238E27FC236}">
                <a16:creationId xmlns:a16="http://schemas.microsoft.com/office/drawing/2014/main" id="{06703F99-62FE-52BD-F279-411701568CEF}"/>
              </a:ext>
            </a:extLst>
          </p:cNvPr>
          <p:cNvSpPr txBox="1"/>
          <p:nvPr/>
        </p:nvSpPr>
        <p:spPr>
          <a:xfrm>
            <a:off x="7398282" y="5530602"/>
            <a:ext cx="4017818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>
                <a:highlight>
                  <a:srgbClr val="C0C0C0"/>
                </a:highlight>
                <a:latin typeface="Arial"/>
                <a:ea typeface="+mn-lt"/>
                <a:cs typeface="+mn-lt"/>
              </a:rPr>
              <a:t>Rénovation du métro d'Athènes en 2004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7E31B38-06DF-368A-1F7C-4356B8194D22}"/>
              </a:ext>
            </a:extLst>
          </p:cNvPr>
          <p:cNvSpPr/>
          <p:nvPr/>
        </p:nvSpPr>
        <p:spPr>
          <a:xfrm>
            <a:off x="410358" y="2711642"/>
            <a:ext cx="4966414" cy="298609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AAACE97E-1A6D-3E55-7C17-C2F292E90CA4}"/>
              </a:ext>
            </a:extLst>
          </p:cNvPr>
          <p:cNvSpPr txBox="1"/>
          <p:nvPr/>
        </p:nvSpPr>
        <p:spPr>
          <a:xfrm>
            <a:off x="718127" y="3530819"/>
            <a:ext cx="430480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1600">
                <a:latin typeface="Arial"/>
                <a:cs typeface="Calibri" panose="020F0502020204030204"/>
              </a:rPr>
              <a:t>140 kilomètres de routes construites </a:t>
            </a:r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3DCC3FFB-5738-3B6D-30E7-B54EA8DBB73E}"/>
              </a:ext>
            </a:extLst>
          </p:cNvPr>
          <p:cNvSpPr txBox="1"/>
          <p:nvPr/>
        </p:nvSpPr>
        <p:spPr>
          <a:xfrm>
            <a:off x="718126" y="2942112"/>
            <a:ext cx="452251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1600">
                <a:latin typeface="Arial"/>
                <a:cs typeface="Arial"/>
              </a:rPr>
              <a:t>17 kilomètres de lignes de métro construits</a:t>
            </a:r>
            <a:endParaRPr lang="fr-FR">
              <a:latin typeface="Calibri"/>
              <a:cs typeface="Calibri"/>
            </a:endParaRPr>
          </a:p>
        </p:txBody>
      </p:sp>
      <p:sp>
        <p:nvSpPr>
          <p:cNvPr id="26" name="Rectangle : coins arrondis 25">
            <a:extLst>
              <a:ext uri="{FF2B5EF4-FFF2-40B4-BE49-F238E27FC236}">
                <a16:creationId xmlns:a16="http://schemas.microsoft.com/office/drawing/2014/main" id="{C23E5F61-C254-AAFC-5CFC-4900A27A089E}"/>
              </a:ext>
            </a:extLst>
          </p:cNvPr>
          <p:cNvSpPr/>
          <p:nvPr/>
        </p:nvSpPr>
        <p:spPr>
          <a:xfrm rot="2880000">
            <a:off x="11660084" y="6367317"/>
            <a:ext cx="316675" cy="30677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fr-FR" dirty="0">
              <a:ea typeface="Calibri"/>
              <a:cs typeface="Calibri"/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9B50A091-9B58-131C-85B3-7A30973CABA7}"/>
              </a:ext>
            </a:extLst>
          </p:cNvPr>
          <p:cNvSpPr txBox="1"/>
          <p:nvPr/>
        </p:nvSpPr>
        <p:spPr>
          <a:xfrm>
            <a:off x="11711213" y="6338454"/>
            <a:ext cx="1088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dirty="0">
                <a:ea typeface="Calibri"/>
                <a:cs typeface="Calibri"/>
              </a:rPr>
              <a:t>4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90528A8A-30C2-2596-4889-FFAB4241F0BD}"/>
              </a:ext>
            </a:extLst>
          </p:cNvPr>
          <p:cNvSpPr txBox="1"/>
          <p:nvPr/>
        </p:nvSpPr>
        <p:spPr>
          <a:xfrm>
            <a:off x="719666" y="4063999"/>
            <a:ext cx="44704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1600">
                <a:latin typeface="Arial "/>
                <a:ea typeface="+mn-lt"/>
                <a:cs typeface="+mn-lt"/>
              </a:rPr>
              <a:t>Fluidification du trafic urbain</a:t>
            </a:r>
            <a:endParaRPr lang="fr-FR" sz="1600">
              <a:latin typeface="Arial "/>
            </a:endParaRP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A5FFF278-22A4-5FCB-366E-DB0799A25774}"/>
              </a:ext>
            </a:extLst>
          </p:cNvPr>
          <p:cNvSpPr txBox="1"/>
          <p:nvPr/>
        </p:nvSpPr>
        <p:spPr>
          <a:xfrm>
            <a:off x="719666" y="4538133"/>
            <a:ext cx="50038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1600">
                <a:latin typeface="Arial"/>
                <a:ea typeface="+mn-lt"/>
                <a:cs typeface="+mn-lt"/>
              </a:rPr>
              <a:t>Accessibilité renforcée aux sites olympiques</a:t>
            </a:r>
            <a:endParaRPr lang="fr-FR" sz="1600">
              <a:latin typeface="Arial"/>
              <a:cs typeface="Arial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7D1A6CD6-6592-5CB7-00A0-6FC3B997350B}"/>
              </a:ext>
            </a:extLst>
          </p:cNvPr>
          <p:cNvSpPr txBox="1"/>
          <p:nvPr/>
        </p:nvSpPr>
        <p:spPr>
          <a:xfrm>
            <a:off x="719666" y="5071533"/>
            <a:ext cx="513926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1600">
                <a:latin typeface="Arial"/>
                <a:ea typeface="+mn-lt"/>
                <a:cs typeface="+mn-lt"/>
              </a:rPr>
              <a:t>Mobilité facilitée pour les résidents.</a:t>
            </a:r>
            <a:endParaRPr lang="fr-FR" sz="1600">
              <a:latin typeface="Arial"/>
              <a:cs typeface="Arial"/>
            </a:endParaRP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70A245F3-2F3E-22EA-ACC2-333AD7799426}"/>
              </a:ext>
            </a:extLst>
          </p:cNvPr>
          <p:cNvSpPr txBox="1"/>
          <p:nvPr/>
        </p:nvSpPr>
        <p:spPr>
          <a:xfrm>
            <a:off x="6618719" y="918134"/>
            <a:ext cx="4455717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2. </a:t>
            </a:r>
            <a:r>
              <a:rPr lang="en-US" sz="1500">
                <a:latin typeface="Arial"/>
                <a:cs typeface="Arial"/>
              </a:rPr>
              <a:t>Economic </a:t>
            </a:r>
            <a:r>
              <a:rPr lang="fr-FR" sz="1500">
                <a:latin typeface="Arial"/>
                <a:cs typeface="Arial"/>
              </a:rPr>
              <a:t>i</a:t>
            </a:r>
            <a:r>
              <a:rPr lang="en-US" sz="1500" err="1">
                <a:latin typeface="Arial"/>
                <a:cs typeface="Arial"/>
              </a:rPr>
              <a:t>mpact</a:t>
            </a:r>
            <a:r>
              <a:rPr lang="en-US" sz="1500">
                <a:latin typeface="Arial"/>
                <a:cs typeface="Arial"/>
              </a:rPr>
              <a:t> of the 2004 Olympics</a:t>
            </a:r>
            <a:endParaRPr lang="fr-FR" sz="150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24363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948BB5-04D1-4F6A-A5C6-747B25E4E4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" name="Picture 2" descr="Obiective turistice Grecia | Eturia">
            <a:extLst>
              <a:ext uri="{FF2B5EF4-FFF2-40B4-BE49-F238E27FC236}">
                <a16:creationId xmlns:a16="http://schemas.microsoft.com/office/drawing/2014/main" id="{0EE106E4-1B79-4A3C-95B8-1FEECE2EA6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25"/>
                    </a14:imgEffect>
                    <a14:imgEffect>
                      <a14:saturation sat="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97" y="0"/>
            <a:ext cx="123018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8891295-5741-4ED0-8BA4-2BF64CBA063A}"/>
              </a:ext>
            </a:extLst>
          </p:cNvPr>
          <p:cNvSpPr/>
          <p:nvPr/>
        </p:nvSpPr>
        <p:spPr>
          <a:xfrm>
            <a:off x="0" y="0"/>
            <a:ext cx="12192000" cy="1663700"/>
          </a:xfrm>
          <a:prstGeom prst="rect">
            <a:avLst/>
          </a:prstGeom>
          <a:solidFill>
            <a:schemeClr val="bg2">
              <a:lumMod val="90000"/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D2A9A0-B855-4C14-B8F9-ED9EADB6795B}"/>
              </a:ext>
            </a:extLst>
          </p:cNvPr>
          <p:cNvSpPr/>
          <p:nvPr/>
        </p:nvSpPr>
        <p:spPr>
          <a:xfrm>
            <a:off x="596901" y="139700"/>
            <a:ext cx="5455363" cy="1358900"/>
          </a:xfrm>
          <a:prstGeom prst="rect">
            <a:avLst/>
          </a:prstGeom>
          <a:solidFill>
            <a:schemeClr val="bg2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C6975C-4882-4022-9A17-FC77E56E59E6}"/>
              </a:ext>
            </a:extLst>
          </p:cNvPr>
          <p:cNvSpPr/>
          <p:nvPr/>
        </p:nvSpPr>
        <p:spPr>
          <a:xfrm>
            <a:off x="6314743" y="139700"/>
            <a:ext cx="5280356" cy="135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687463-4FF7-4F13-9B0C-E7B527EAD285}"/>
              </a:ext>
            </a:extLst>
          </p:cNvPr>
          <p:cNvSpPr/>
          <p:nvPr/>
        </p:nvSpPr>
        <p:spPr>
          <a:xfrm>
            <a:off x="1012587" y="279402"/>
            <a:ext cx="30607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679398AA-DFB5-4271-9F07-E6932599AA69}"/>
              </a:ext>
            </a:extLst>
          </p:cNvPr>
          <p:cNvSpPr/>
          <p:nvPr/>
        </p:nvSpPr>
        <p:spPr>
          <a:xfrm rot="18798937">
            <a:off x="769851" y="251709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FACE1C-FA24-4813-9020-ACB1BDD23DAA}"/>
              </a:ext>
            </a:extLst>
          </p:cNvPr>
          <p:cNvSpPr/>
          <p:nvPr/>
        </p:nvSpPr>
        <p:spPr>
          <a:xfrm>
            <a:off x="6656747" y="279402"/>
            <a:ext cx="4748586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99A82C5F-F538-45FA-B516-CDB9722E4644}"/>
              </a:ext>
            </a:extLst>
          </p:cNvPr>
          <p:cNvSpPr/>
          <p:nvPr/>
        </p:nvSpPr>
        <p:spPr>
          <a:xfrm rot="18798937">
            <a:off x="6493144" y="251710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0C325A1-5A8C-4164-B1CF-BC40DDE2D81A}"/>
              </a:ext>
            </a:extLst>
          </p:cNvPr>
          <p:cNvSpPr txBox="1"/>
          <p:nvPr/>
        </p:nvSpPr>
        <p:spPr>
          <a:xfrm>
            <a:off x="786667" y="261036"/>
            <a:ext cx="3379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i="0">
                <a:effectLst/>
                <a:latin typeface="Bodoni MT" panose="02070603080606020203" pitchFamily="18" charset="0"/>
                <a:cs typeface="Arial"/>
              </a:rPr>
              <a:t>I      </a:t>
            </a:r>
            <a:r>
              <a:rPr lang="fr-FR" sz="1800" b="1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L’i</a:t>
            </a:r>
            <a:r>
              <a:rPr lang="fr-FR" sz="1800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mpact urbain </a:t>
            </a:r>
            <a:endParaRPr lang="fr-FR" b="1">
              <a:latin typeface="Arial"/>
              <a:cs typeface="Arial"/>
            </a:endParaRPr>
          </a:p>
          <a:p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F878336-42B8-46A2-8C0F-FD36EA93213C}"/>
              </a:ext>
            </a:extLst>
          </p:cNvPr>
          <p:cNvSpPr txBox="1"/>
          <p:nvPr/>
        </p:nvSpPr>
        <p:spPr>
          <a:xfrm>
            <a:off x="596901" y="643202"/>
            <a:ext cx="3153269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1. </a:t>
            </a:r>
            <a:r>
              <a:rPr lang="fr-FR" sz="1500">
                <a:latin typeface="Arial"/>
                <a:cs typeface="Arial"/>
              </a:rPr>
              <a:t>L’histoire d’Athènes</a:t>
            </a:r>
            <a:endParaRPr lang="fr-FR" sz="150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3FAD7C0-B6EB-4397-B226-25436F08C1B7}"/>
              </a:ext>
            </a:extLst>
          </p:cNvPr>
          <p:cNvSpPr txBox="1"/>
          <p:nvPr/>
        </p:nvSpPr>
        <p:spPr>
          <a:xfrm>
            <a:off x="609012" y="907367"/>
            <a:ext cx="561316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2. </a:t>
            </a:r>
            <a:r>
              <a:rPr lang="fr-FR" sz="1500" i="0" u="none" strike="noStrike">
                <a:effectLst/>
                <a:latin typeface="Arial"/>
                <a:cs typeface="Arial"/>
              </a:rPr>
              <a:t>Améliorations des infrastructures de transport</a:t>
            </a:r>
            <a:endParaRPr lang="fr-FR" sz="150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DD228F3-B231-456E-8B9A-8E174679B843}"/>
              </a:ext>
            </a:extLst>
          </p:cNvPr>
          <p:cNvSpPr txBox="1"/>
          <p:nvPr/>
        </p:nvSpPr>
        <p:spPr>
          <a:xfrm>
            <a:off x="609012" y="1159807"/>
            <a:ext cx="101560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3. </a:t>
            </a:r>
            <a:r>
              <a:rPr lang="fr-FR" sz="1500" b="1" i="0" u="sng" strike="noStrike">
                <a:effectLst/>
                <a:latin typeface="Arial"/>
                <a:cs typeface="Arial"/>
              </a:rPr>
              <a:t>Transformations architecturales et revitalisation urbaine</a:t>
            </a:r>
            <a:endParaRPr lang="fr-FR" sz="1500" b="1" u="sng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4605454-227C-469C-B8E5-34702CB0C3D3}"/>
              </a:ext>
            </a:extLst>
          </p:cNvPr>
          <p:cNvSpPr txBox="1"/>
          <p:nvPr/>
        </p:nvSpPr>
        <p:spPr>
          <a:xfrm>
            <a:off x="6510696" y="255326"/>
            <a:ext cx="6046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>
                <a:latin typeface="Bodoni MT" panose="02070603080606020203" pitchFamily="18" charset="0"/>
              </a:rPr>
              <a:t>II </a:t>
            </a:r>
            <a:r>
              <a:rPr lang="fr-FR">
                <a:latin typeface="Bodoni MT" panose="02070603080606020203" pitchFamily="18" charset="0"/>
              </a:rPr>
              <a:t>   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fr-FR" b="1" err="1">
                <a:latin typeface="Arial" panose="020B0604020202020204" pitchFamily="34" charset="0"/>
                <a:cs typeface="Arial" panose="020B0604020202020204" pitchFamily="34" charset="0"/>
              </a:rPr>
              <a:t>ec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onomic and </a:t>
            </a:r>
            <a:r>
              <a:rPr lang="fr-FR" b="1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eographical </a:t>
            </a:r>
            <a:r>
              <a:rPr lang="fr-FR" b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mpact</a:t>
            </a:r>
            <a:endParaRPr lang="fr-FR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7C79D5F-29F4-4114-80EC-9430066EFDF5}"/>
              </a:ext>
            </a:extLst>
          </p:cNvPr>
          <p:cNvSpPr txBox="1"/>
          <p:nvPr/>
        </p:nvSpPr>
        <p:spPr>
          <a:xfrm>
            <a:off x="6618719" y="637493"/>
            <a:ext cx="50309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fr-FR" sz="1500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sz="1500">
                <a:latin typeface="Arial" panose="020B0604020202020204" pitchFamily="34" charset="0"/>
                <a:cs typeface="Arial" panose="020B0604020202020204" pitchFamily="34" charset="0"/>
              </a:rPr>
              <a:t>eographical </a:t>
            </a:r>
            <a:r>
              <a:rPr lang="fr-FR" sz="150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1500">
                <a:latin typeface="Arial" panose="020B0604020202020204" pitchFamily="34" charset="0"/>
                <a:cs typeface="Arial" panose="020B0604020202020204" pitchFamily="34" charset="0"/>
              </a:rPr>
              <a:t>ocation and </a:t>
            </a:r>
            <a:r>
              <a:rPr lang="fr-FR" sz="150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500">
                <a:latin typeface="Arial" panose="020B0604020202020204" pitchFamily="34" charset="0"/>
                <a:cs typeface="Arial" panose="020B0604020202020204" pitchFamily="34" charset="0"/>
              </a:rPr>
              <a:t>limate</a:t>
            </a:r>
            <a:endParaRPr lang="fr-FR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71A2B04-1032-4F77-BE4D-A9D59FCB7917}"/>
              </a:ext>
            </a:extLst>
          </p:cNvPr>
          <p:cNvSpPr txBox="1"/>
          <p:nvPr/>
        </p:nvSpPr>
        <p:spPr>
          <a:xfrm>
            <a:off x="6618719" y="1155985"/>
            <a:ext cx="4347694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3. </a:t>
            </a:r>
            <a:r>
              <a:rPr lang="en-US" sz="1500">
                <a:latin typeface="Arial"/>
                <a:cs typeface="Arial"/>
              </a:rPr>
              <a:t>Paralympic and O</a:t>
            </a:r>
            <a:r>
              <a:rPr lang="fr-FR" sz="1500">
                <a:latin typeface="Arial"/>
                <a:cs typeface="Arial"/>
              </a:rPr>
              <a:t>l</a:t>
            </a:r>
            <a:r>
              <a:rPr lang="en-US" sz="1500" err="1">
                <a:latin typeface="Arial"/>
                <a:cs typeface="Arial"/>
              </a:rPr>
              <a:t>ympic</a:t>
            </a:r>
            <a:r>
              <a:rPr lang="en-US" sz="1500">
                <a:latin typeface="Arial"/>
                <a:cs typeface="Arial"/>
              </a:rPr>
              <a:t> figures </a:t>
            </a:r>
            <a:endParaRPr lang="fr-FR" sz="1500">
              <a:latin typeface="Arial"/>
              <a:cs typeface="Arial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E7177E7-FD80-42D0-BA47-41AD2A235504}"/>
              </a:ext>
            </a:extLst>
          </p:cNvPr>
          <p:cNvSpPr txBox="1"/>
          <p:nvPr/>
        </p:nvSpPr>
        <p:spPr>
          <a:xfrm>
            <a:off x="6618719" y="918134"/>
            <a:ext cx="4455717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2. </a:t>
            </a:r>
            <a:r>
              <a:rPr lang="en-US" sz="1500">
                <a:latin typeface="Arial"/>
                <a:cs typeface="Arial"/>
              </a:rPr>
              <a:t>Economic </a:t>
            </a:r>
            <a:r>
              <a:rPr lang="fr-FR" sz="1500">
                <a:latin typeface="Arial"/>
                <a:cs typeface="Arial"/>
              </a:rPr>
              <a:t>i</a:t>
            </a:r>
            <a:r>
              <a:rPr lang="en-US" sz="1500" err="1">
                <a:latin typeface="Arial"/>
                <a:cs typeface="Arial"/>
              </a:rPr>
              <a:t>mpact</a:t>
            </a:r>
            <a:r>
              <a:rPr lang="en-US" sz="1500">
                <a:latin typeface="Arial"/>
                <a:cs typeface="Arial"/>
              </a:rPr>
              <a:t> of the 2004 Olympics</a:t>
            </a:r>
            <a:endParaRPr lang="fr-FR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798FEBE1-0BFD-9613-F860-D99A2AEC068E}"/>
              </a:ext>
            </a:extLst>
          </p:cNvPr>
          <p:cNvSpPr/>
          <p:nvPr/>
        </p:nvSpPr>
        <p:spPr>
          <a:xfrm rot="2880000">
            <a:off x="11660084" y="6367317"/>
            <a:ext cx="316675" cy="30677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A42110AB-A975-A0AF-F6F7-7EB1557274AB}"/>
              </a:ext>
            </a:extLst>
          </p:cNvPr>
          <p:cNvSpPr txBox="1"/>
          <p:nvPr/>
        </p:nvSpPr>
        <p:spPr>
          <a:xfrm>
            <a:off x="11718635" y="6332681"/>
            <a:ext cx="989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dirty="0">
                <a:ea typeface="Calibri"/>
                <a:cs typeface="Calibri"/>
              </a:rPr>
              <a:t>5</a:t>
            </a:r>
            <a:endParaRPr lang="fr-FR" dirty="0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906CAC1C-AAFE-2792-3DDC-7D595ED2A159}"/>
              </a:ext>
            </a:extLst>
          </p:cNvPr>
          <p:cNvSpPr txBox="1"/>
          <p:nvPr/>
        </p:nvSpPr>
        <p:spPr>
          <a:xfrm>
            <a:off x="2497667" y="4563531"/>
            <a:ext cx="753532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>
                <a:latin typeface="Arial"/>
                <a:ea typeface="+mn-lt"/>
                <a:cs typeface="+mn-lt"/>
              </a:rPr>
              <a:t>Avant</a:t>
            </a:r>
          </a:p>
        </p:txBody>
      </p:sp>
      <p:pic>
        <p:nvPicPr>
          <p:cNvPr id="23" name="Image 22" descr="Épinglé sur Jeux d'Athènes en 2004 - Juillet 2014">
            <a:extLst>
              <a:ext uri="{FF2B5EF4-FFF2-40B4-BE49-F238E27FC236}">
                <a16:creationId xmlns:a16="http://schemas.microsoft.com/office/drawing/2014/main" id="{2B17372B-93FA-D4F8-B0F1-41029C6D85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183" t="14400" b="20533"/>
          <a:stretch/>
        </p:blipFill>
        <p:spPr>
          <a:xfrm>
            <a:off x="7018868" y="2437980"/>
            <a:ext cx="4157152" cy="198470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4" name="ZoneTexte 23">
            <a:extLst>
              <a:ext uri="{FF2B5EF4-FFF2-40B4-BE49-F238E27FC236}">
                <a16:creationId xmlns:a16="http://schemas.microsoft.com/office/drawing/2014/main" id="{B85E45FD-1963-43E8-0AF3-011F0877CF67}"/>
              </a:ext>
            </a:extLst>
          </p:cNvPr>
          <p:cNvSpPr txBox="1"/>
          <p:nvPr/>
        </p:nvSpPr>
        <p:spPr>
          <a:xfrm>
            <a:off x="3640666" y="1896532"/>
            <a:ext cx="4732867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>
                <a:latin typeface="Arial"/>
                <a:ea typeface="+mn-lt"/>
                <a:cs typeface="+mn-lt"/>
              </a:rPr>
              <a:t> Stade de baseball du complexe d'</a:t>
            </a:r>
            <a:r>
              <a:rPr lang="fr-FR" sz="1600" err="1">
                <a:latin typeface="Arial"/>
                <a:ea typeface="+mn-lt"/>
                <a:cs typeface="+mn-lt"/>
              </a:rPr>
              <a:t>Hellenikon</a:t>
            </a:r>
            <a:endParaRPr lang="fr-FR" sz="1600">
              <a:latin typeface="Arial"/>
            </a:endParaRPr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2C1B9023-1B84-A0D9-0B7B-1DB357F11FF0}"/>
              </a:ext>
            </a:extLst>
          </p:cNvPr>
          <p:cNvSpPr txBox="1"/>
          <p:nvPr/>
        </p:nvSpPr>
        <p:spPr>
          <a:xfrm>
            <a:off x="3412067" y="5317067"/>
            <a:ext cx="5181599" cy="120032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fr-FR">
                <a:ea typeface="+mn-lt"/>
                <a:cs typeface="+mn-lt"/>
              </a:rPr>
              <a:t>Fusion de styles anciens et modernes</a:t>
            </a:r>
            <a:endParaRPr lang="fr-FR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fr-FR">
                <a:ea typeface="+mn-lt"/>
                <a:cs typeface="+mn-lt"/>
              </a:rPr>
              <a:t>L'Acropole et le Parthénon</a:t>
            </a:r>
            <a:endParaRPr lang="fr-FR"/>
          </a:p>
          <a:p>
            <a:pPr marL="285750" indent="-285750">
              <a:buFont typeface="Arial"/>
              <a:buChar char="•"/>
            </a:pPr>
            <a:r>
              <a:rPr lang="fr-FR">
                <a:ea typeface="+mn-lt"/>
                <a:cs typeface="+mn-lt"/>
              </a:rPr>
              <a:t>Nouveaux espaces publics et parcs</a:t>
            </a:r>
            <a:endParaRPr lang="fr-FR"/>
          </a:p>
          <a:p>
            <a:pPr algn="l"/>
            <a:endParaRPr lang="fr-FR">
              <a:cs typeface="Calibri"/>
            </a:endParaRPr>
          </a:p>
        </p:txBody>
      </p:sp>
      <p:pic>
        <p:nvPicPr>
          <p:cNvPr id="27" name="Image 26" descr="decathlon - OLYMPIC BASEBALL CENTRE HELLINIKON ATHENS">
            <a:extLst>
              <a:ext uri="{FF2B5EF4-FFF2-40B4-BE49-F238E27FC236}">
                <a16:creationId xmlns:a16="http://schemas.microsoft.com/office/drawing/2014/main" id="{A98CF6E6-3D62-00B2-4AC9-0F2EA626F6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576" y="2437341"/>
            <a:ext cx="4167716" cy="19833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8" name="ZoneTexte 27">
            <a:extLst>
              <a:ext uri="{FF2B5EF4-FFF2-40B4-BE49-F238E27FC236}">
                <a16:creationId xmlns:a16="http://schemas.microsoft.com/office/drawing/2014/main" id="{2898DA93-3E8A-CFEB-9FC5-C914A7D3B8FB}"/>
              </a:ext>
            </a:extLst>
          </p:cNvPr>
          <p:cNvSpPr txBox="1"/>
          <p:nvPr/>
        </p:nvSpPr>
        <p:spPr>
          <a:xfrm>
            <a:off x="8788400" y="4563531"/>
            <a:ext cx="753532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>
                <a:latin typeface="Arial"/>
                <a:ea typeface="+mn-lt"/>
                <a:cs typeface="+mn-lt"/>
              </a:rPr>
              <a:t>Après</a:t>
            </a:r>
          </a:p>
        </p:txBody>
      </p:sp>
      <p:sp>
        <p:nvSpPr>
          <p:cNvPr id="29" name="Flèche : droite 28">
            <a:extLst>
              <a:ext uri="{FF2B5EF4-FFF2-40B4-BE49-F238E27FC236}">
                <a16:creationId xmlns:a16="http://schemas.microsoft.com/office/drawing/2014/main" id="{088F0BCF-6D6A-9DC4-F696-683B1E0323CE}"/>
              </a:ext>
            </a:extLst>
          </p:cNvPr>
          <p:cNvSpPr/>
          <p:nvPr/>
        </p:nvSpPr>
        <p:spPr>
          <a:xfrm>
            <a:off x="5401733" y="3234267"/>
            <a:ext cx="1016000" cy="64346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7528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948BB5-04D1-4F6A-A5C6-747B25E4E4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8" name="Picture 2" descr="Obiective turistice Grecia | Eturia">
            <a:extLst>
              <a:ext uri="{FF2B5EF4-FFF2-40B4-BE49-F238E27FC236}">
                <a16:creationId xmlns:a16="http://schemas.microsoft.com/office/drawing/2014/main" id="{5035919D-EAFD-7AFB-94FC-196DB06553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25"/>
                    </a14:imgEffect>
                    <a14:imgEffect>
                      <a14:saturation sat="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97" y="0"/>
            <a:ext cx="123018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8891295-5741-4ED0-8BA4-2BF64CBA063A}"/>
              </a:ext>
            </a:extLst>
          </p:cNvPr>
          <p:cNvSpPr/>
          <p:nvPr/>
        </p:nvSpPr>
        <p:spPr>
          <a:xfrm>
            <a:off x="0" y="0"/>
            <a:ext cx="12192000" cy="1663700"/>
          </a:xfrm>
          <a:prstGeom prst="rect">
            <a:avLst/>
          </a:prstGeom>
          <a:solidFill>
            <a:schemeClr val="bg2">
              <a:lumMod val="90000"/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D2A9A0-B855-4C14-B8F9-ED9EADB6795B}"/>
              </a:ext>
            </a:extLst>
          </p:cNvPr>
          <p:cNvSpPr/>
          <p:nvPr/>
        </p:nvSpPr>
        <p:spPr>
          <a:xfrm>
            <a:off x="596901" y="139700"/>
            <a:ext cx="5455363" cy="1358900"/>
          </a:xfrm>
          <a:prstGeom prst="rect">
            <a:avLst/>
          </a:prstGeom>
          <a:solidFill>
            <a:schemeClr val="bg2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C6975C-4882-4022-9A17-FC77E56E59E6}"/>
              </a:ext>
            </a:extLst>
          </p:cNvPr>
          <p:cNvSpPr/>
          <p:nvPr/>
        </p:nvSpPr>
        <p:spPr>
          <a:xfrm>
            <a:off x="6314743" y="139700"/>
            <a:ext cx="5280356" cy="135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687463-4FF7-4F13-9B0C-E7B527EAD285}"/>
              </a:ext>
            </a:extLst>
          </p:cNvPr>
          <p:cNvSpPr/>
          <p:nvPr/>
        </p:nvSpPr>
        <p:spPr>
          <a:xfrm>
            <a:off x="1012587" y="279402"/>
            <a:ext cx="30607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679398AA-DFB5-4271-9F07-E6932599AA69}"/>
              </a:ext>
            </a:extLst>
          </p:cNvPr>
          <p:cNvSpPr/>
          <p:nvPr/>
        </p:nvSpPr>
        <p:spPr>
          <a:xfrm rot="18798937">
            <a:off x="769851" y="251709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FACE1C-FA24-4813-9020-ACB1BDD23DAA}"/>
              </a:ext>
            </a:extLst>
          </p:cNvPr>
          <p:cNvSpPr/>
          <p:nvPr/>
        </p:nvSpPr>
        <p:spPr>
          <a:xfrm>
            <a:off x="6656747" y="279402"/>
            <a:ext cx="4748586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99A82C5F-F538-45FA-B516-CDB9722E4644}"/>
              </a:ext>
            </a:extLst>
          </p:cNvPr>
          <p:cNvSpPr/>
          <p:nvPr/>
        </p:nvSpPr>
        <p:spPr>
          <a:xfrm rot="18798937">
            <a:off x="6493144" y="251710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0C325A1-5A8C-4164-B1CF-BC40DDE2D81A}"/>
              </a:ext>
            </a:extLst>
          </p:cNvPr>
          <p:cNvSpPr txBox="1"/>
          <p:nvPr/>
        </p:nvSpPr>
        <p:spPr>
          <a:xfrm>
            <a:off x="786667" y="261036"/>
            <a:ext cx="3379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i="0">
                <a:effectLst/>
                <a:latin typeface="Bodoni MT" panose="02070603080606020203" pitchFamily="18" charset="0"/>
                <a:cs typeface="Arial"/>
              </a:rPr>
              <a:t>I      </a:t>
            </a:r>
            <a:r>
              <a:rPr lang="fr-FR" sz="1800" b="1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L’i</a:t>
            </a:r>
            <a:r>
              <a:rPr lang="fr-FR" sz="1800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mpact urbain </a:t>
            </a:r>
            <a:endParaRPr lang="fr-FR" b="1">
              <a:latin typeface="Arial"/>
              <a:cs typeface="Arial"/>
            </a:endParaRPr>
          </a:p>
          <a:p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F878336-42B8-46A2-8C0F-FD36EA93213C}"/>
              </a:ext>
            </a:extLst>
          </p:cNvPr>
          <p:cNvSpPr txBox="1"/>
          <p:nvPr/>
        </p:nvSpPr>
        <p:spPr>
          <a:xfrm>
            <a:off x="596901" y="643202"/>
            <a:ext cx="3153269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1. </a:t>
            </a:r>
            <a:r>
              <a:rPr lang="fr-FR" sz="1500">
                <a:latin typeface="Arial"/>
                <a:cs typeface="Arial"/>
              </a:rPr>
              <a:t>L’histoire d’Athènes</a:t>
            </a:r>
            <a:endParaRPr lang="fr-FR" sz="150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3FAD7C0-B6EB-4397-B226-25436F08C1B7}"/>
              </a:ext>
            </a:extLst>
          </p:cNvPr>
          <p:cNvSpPr txBox="1"/>
          <p:nvPr/>
        </p:nvSpPr>
        <p:spPr>
          <a:xfrm>
            <a:off x="609012" y="907367"/>
            <a:ext cx="561316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2. </a:t>
            </a:r>
            <a:r>
              <a:rPr lang="fr-FR" sz="1500" i="0" u="none" strike="noStrike">
                <a:effectLst/>
                <a:latin typeface="Arial"/>
                <a:cs typeface="Arial"/>
              </a:rPr>
              <a:t>Améliorations des infrastructures de transport</a:t>
            </a:r>
            <a:endParaRPr lang="fr-FR" sz="150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DD228F3-B231-456E-8B9A-8E174679B843}"/>
              </a:ext>
            </a:extLst>
          </p:cNvPr>
          <p:cNvSpPr txBox="1"/>
          <p:nvPr/>
        </p:nvSpPr>
        <p:spPr>
          <a:xfrm>
            <a:off x="609012" y="1159807"/>
            <a:ext cx="101560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3. </a:t>
            </a:r>
            <a:r>
              <a:rPr lang="fr-FR" sz="1500" i="0" u="none" strike="noStrike">
                <a:effectLst/>
                <a:latin typeface="Arial"/>
                <a:cs typeface="Arial"/>
              </a:rPr>
              <a:t>Transformations architecturales et revitalisation urbaine</a:t>
            </a:r>
            <a:endParaRPr lang="fr-FR" sz="150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4605454-227C-469C-B8E5-34702CB0C3D3}"/>
              </a:ext>
            </a:extLst>
          </p:cNvPr>
          <p:cNvSpPr txBox="1"/>
          <p:nvPr/>
        </p:nvSpPr>
        <p:spPr>
          <a:xfrm>
            <a:off x="6510696" y="255326"/>
            <a:ext cx="60464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>
                <a:latin typeface="Bodoni MT" panose="02070603080606020203" pitchFamily="18" charset="0"/>
              </a:rPr>
              <a:t>II </a:t>
            </a:r>
            <a:r>
              <a:rPr lang="fr-FR">
                <a:latin typeface="Bodoni MT" panose="02070603080606020203" pitchFamily="18" charset="0"/>
              </a:rPr>
              <a:t>   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fr-FR" b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conomic and </a:t>
            </a:r>
            <a:r>
              <a:rPr lang="fr-FR" b="1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eographical </a:t>
            </a:r>
            <a:r>
              <a:rPr lang="fr-FR" b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mpact</a:t>
            </a:r>
            <a:endParaRPr lang="fr-FR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7C79D5F-29F4-4114-80EC-9430066EFDF5}"/>
              </a:ext>
            </a:extLst>
          </p:cNvPr>
          <p:cNvSpPr txBox="1"/>
          <p:nvPr/>
        </p:nvSpPr>
        <p:spPr>
          <a:xfrm>
            <a:off x="6618719" y="637493"/>
            <a:ext cx="5030921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1500" b="1" u="sng">
                <a:latin typeface="Arial" panose="020B0604020202020204" pitchFamily="34" charset="0"/>
                <a:cs typeface="Arial" panose="020B0604020202020204" pitchFamily="34" charset="0"/>
              </a:rPr>
              <a:t>Geographical </a:t>
            </a:r>
            <a:r>
              <a:rPr lang="fr-FR" sz="1500" b="1" u="sng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US" sz="1500" b="1" u="sng">
                <a:latin typeface="Arial" panose="020B0604020202020204" pitchFamily="34" charset="0"/>
                <a:cs typeface="Arial" panose="020B0604020202020204" pitchFamily="34" charset="0"/>
              </a:rPr>
              <a:t>ocation and </a:t>
            </a:r>
            <a:r>
              <a:rPr lang="fr-FR" sz="1500" b="1" u="sng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500" b="1" u="sng">
                <a:latin typeface="Arial" panose="020B0604020202020204" pitchFamily="34" charset="0"/>
                <a:cs typeface="Arial" panose="020B0604020202020204" pitchFamily="34" charset="0"/>
              </a:rPr>
              <a:t>limate</a:t>
            </a:r>
            <a:endParaRPr lang="fr-FR" sz="1500" b="1" u="sng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71A2B04-1032-4F77-BE4D-A9D59FCB7917}"/>
              </a:ext>
            </a:extLst>
          </p:cNvPr>
          <p:cNvSpPr txBox="1"/>
          <p:nvPr/>
        </p:nvSpPr>
        <p:spPr>
          <a:xfrm>
            <a:off x="6618719" y="1155985"/>
            <a:ext cx="4347694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3. </a:t>
            </a:r>
            <a:r>
              <a:rPr lang="en-US" sz="1500">
                <a:latin typeface="Arial"/>
                <a:cs typeface="Arial"/>
              </a:rPr>
              <a:t>Paralympic and O</a:t>
            </a:r>
            <a:r>
              <a:rPr lang="fr-FR" sz="1500">
                <a:latin typeface="Arial"/>
                <a:cs typeface="Arial"/>
              </a:rPr>
              <a:t>l</a:t>
            </a:r>
            <a:r>
              <a:rPr lang="en-US" sz="1500" err="1">
                <a:latin typeface="Arial"/>
                <a:cs typeface="Arial"/>
              </a:rPr>
              <a:t>ympic</a:t>
            </a:r>
            <a:r>
              <a:rPr lang="en-US" sz="1500">
                <a:latin typeface="Arial"/>
                <a:cs typeface="Arial"/>
              </a:rPr>
              <a:t> figures </a:t>
            </a:r>
            <a:endParaRPr lang="fr-FR" sz="1500">
              <a:latin typeface="Arial"/>
              <a:cs typeface="Arial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E7177E7-FD80-42D0-BA47-41AD2A235504}"/>
              </a:ext>
            </a:extLst>
          </p:cNvPr>
          <p:cNvSpPr txBox="1"/>
          <p:nvPr/>
        </p:nvSpPr>
        <p:spPr>
          <a:xfrm>
            <a:off x="6618719" y="918134"/>
            <a:ext cx="4455717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2. </a:t>
            </a:r>
            <a:r>
              <a:rPr lang="en-US" sz="1500">
                <a:latin typeface="Arial"/>
                <a:cs typeface="Arial"/>
              </a:rPr>
              <a:t>Economic </a:t>
            </a:r>
            <a:r>
              <a:rPr lang="fr-FR" sz="1500">
                <a:latin typeface="Arial"/>
                <a:cs typeface="Arial"/>
              </a:rPr>
              <a:t>i</a:t>
            </a:r>
            <a:r>
              <a:rPr lang="en-US" sz="1500" err="1">
                <a:latin typeface="Arial"/>
                <a:cs typeface="Arial"/>
              </a:rPr>
              <a:t>mpact</a:t>
            </a:r>
            <a:r>
              <a:rPr lang="en-US" sz="1500">
                <a:latin typeface="Arial"/>
                <a:cs typeface="Arial"/>
              </a:rPr>
              <a:t> of the 2004 Olympics</a:t>
            </a:r>
            <a:endParaRPr lang="fr-FR" sz="1500">
              <a:latin typeface="Arial"/>
              <a:cs typeface="Arial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D35175D2-7621-0340-6D37-729116FBABC0}"/>
              </a:ext>
            </a:extLst>
          </p:cNvPr>
          <p:cNvSpPr/>
          <p:nvPr/>
        </p:nvSpPr>
        <p:spPr>
          <a:xfrm rot="2880000">
            <a:off x="11660084" y="6367317"/>
            <a:ext cx="316675" cy="30677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A2E874C6-0FB6-1C0C-DCA2-5252952A0CBB}"/>
              </a:ext>
            </a:extLst>
          </p:cNvPr>
          <p:cNvSpPr txBox="1"/>
          <p:nvPr/>
        </p:nvSpPr>
        <p:spPr>
          <a:xfrm>
            <a:off x="11653062" y="6332681"/>
            <a:ext cx="1880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dirty="0">
                <a:ea typeface="Calibri"/>
                <a:cs typeface="Calibri"/>
              </a:rPr>
              <a:t>6</a:t>
            </a:r>
            <a:endParaRPr lang="fr-FR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831CCF-70D7-C355-6734-C40C114D2CB8}"/>
              </a:ext>
            </a:extLst>
          </p:cNvPr>
          <p:cNvSpPr/>
          <p:nvPr/>
        </p:nvSpPr>
        <p:spPr>
          <a:xfrm>
            <a:off x="7302500" y="2057564"/>
            <a:ext cx="4096987" cy="82137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b="1">
                <a:solidFill>
                  <a:schemeClr val="tx1"/>
                </a:solidFill>
                <a:latin typeface="Arial "/>
                <a:cs typeface="Calibri"/>
              </a:rPr>
              <a:t>Location</a:t>
            </a:r>
            <a:endParaRPr lang="fr-FR" sz="1600">
              <a:solidFill>
                <a:schemeClr val="tx1"/>
              </a:solidFill>
              <a:latin typeface="Arial "/>
            </a:endParaRP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On the Aegean </a:t>
            </a: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Sea</a:t>
            </a: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Located</a:t>
            </a: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 in </a:t>
            </a: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south-eastern</a:t>
            </a: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 Europe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C6F11D2-64CB-F417-D85A-2FC60B9BB1E0}"/>
              </a:ext>
            </a:extLst>
          </p:cNvPr>
          <p:cNvSpPr/>
          <p:nvPr/>
        </p:nvSpPr>
        <p:spPr>
          <a:xfrm>
            <a:off x="638121" y="2316512"/>
            <a:ext cx="4166260" cy="111357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b="1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Climate</a:t>
            </a:r>
            <a:endParaRPr lang="fr-FR" sz="1600" b="1">
              <a:solidFill>
                <a:schemeClr val="tx1"/>
              </a:solidFill>
              <a:latin typeface="Arial "/>
              <a:ea typeface="Roboto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Mediterranean</a:t>
            </a: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, hot </a:t>
            </a: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summers</a:t>
            </a: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 (30°C in August)</a:t>
            </a: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Challenges </a:t>
            </a: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during</a:t>
            </a: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 the 2004 </a:t>
            </a: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Olympics</a:t>
            </a:r>
            <a:endParaRPr lang="fr-FR" sz="1600">
              <a:solidFill>
                <a:schemeClr val="tx1"/>
              </a:solidFill>
              <a:latin typeface="Arial "/>
              <a:ea typeface="Roboto"/>
              <a:cs typeface="Roboto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A455A75-932C-7831-5FF4-878D93052A5F}"/>
              </a:ext>
            </a:extLst>
          </p:cNvPr>
          <p:cNvSpPr/>
          <p:nvPr/>
        </p:nvSpPr>
        <p:spPr>
          <a:xfrm>
            <a:off x="636648" y="5395849"/>
            <a:ext cx="4156365" cy="76199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b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Urban </a:t>
            </a:r>
            <a:r>
              <a:rPr lang="fr-FR" sz="1600" b="1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growth</a:t>
            </a:r>
            <a:endParaRPr lang="fr-FR" sz="1600" err="1">
              <a:solidFill>
                <a:schemeClr val="tx1"/>
              </a:solidFill>
              <a:latin typeface="Arial "/>
              <a:ea typeface="Roboto"/>
              <a:cs typeface="Roboto"/>
            </a:endParaRP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Influx of migrants</a:t>
            </a:r>
            <a:endParaRPr lang="fr-FR" sz="1600">
              <a:solidFill>
                <a:schemeClr val="tx1"/>
              </a:solidFill>
              <a:latin typeface="Arial "/>
              <a:ea typeface="Roboto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Infrastructure </a:t>
            </a: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projects</a:t>
            </a: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 for the </a:t>
            </a: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Olympics</a:t>
            </a: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.</a:t>
            </a:r>
            <a:endParaRPr lang="fr-FR" sz="1600">
              <a:solidFill>
                <a:schemeClr val="tx1"/>
              </a:solidFill>
              <a:latin typeface="Arial "/>
              <a:cs typeface="Calibri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B503CFB-09B1-6BE7-F0DF-0355CEEB6AB7}"/>
              </a:ext>
            </a:extLst>
          </p:cNvPr>
          <p:cNvSpPr/>
          <p:nvPr/>
        </p:nvSpPr>
        <p:spPr>
          <a:xfrm>
            <a:off x="611040" y="3938785"/>
            <a:ext cx="4929059" cy="897468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b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Population</a:t>
            </a:r>
          </a:p>
          <a:p>
            <a:pPr marL="285750" indent="-285750">
              <a:buFont typeface="Arial"/>
              <a:buChar char="•"/>
            </a:pP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Approximately</a:t>
            </a: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 3.7 million </a:t>
            </a: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inhabitants</a:t>
            </a: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 in 2004.</a:t>
            </a:r>
            <a:endParaRPr lang="fr-FR" sz="1600">
              <a:solidFill>
                <a:schemeClr val="tx1"/>
              </a:solidFill>
              <a:latin typeface="Arial 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 "/>
                <a:ea typeface="Roboto"/>
                <a:cs typeface="Roboto"/>
              </a:rPr>
              <a:t>Population </a:t>
            </a:r>
            <a:r>
              <a:rPr lang="fr-FR" sz="1600" err="1">
                <a:solidFill>
                  <a:schemeClr val="tx1"/>
                </a:solidFill>
                <a:latin typeface="Arial "/>
                <a:ea typeface="Roboto"/>
                <a:cs typeface="Roboto"/>
              </a:rPr>
              <a:t>growth</a:t>
            </a:r>
            <a:endParaRPr lang="fr-FR" sz="1600">
              <a:solidFill>
                <a:schemeClr val="tx1"/>
              </a:solidFill>
              <a:latin typeface="Arial "/>
              <a:ea typeface="Roboto"/>
              <a:cs typeface="Roboto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97579BA-C4CA-FCDB-5780-F2FD4F667CB9}"/>
              </a:ext>
            </a:extLst>
          </p:cNvPr>
          <p:cNvSpPr/>
          <p:nvPr/>
        </p:nvSpPr>
        <p:spPr>
          <a:xfrm>
            <a:off x="7981876" y="6021714"/>
            <a:ext cx="3096654" cy="27873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err="1">
                <a:solidFill>
                  <a:schemeClr val="tx1"/>
                </a:solidFill>
                <a:latin typeface="Arial"/>
                <a:ea typeface="+mn-lt"/>
                <a:cs typeface="+mn-lt"/>
              </a:rPr>
              <a:t>Athens</a:t>
            </a:r>
            <a:r>
              <a:rPr lang="fr-FR" sz="1600">
                <a:solidFill>
                  <a:schemeClr val="tx1"/>
                </a:solidFill>
                <a:latin typeface="Arial"/>
                <a:ea typeface="+mn-lt"/>
                <a:cs typeface="+mn-lt"/>
              </a:rPr>
              <a:t> location </a:t>
            </a:r>
            <a:r>
              <a:rPr lang="fr-FR" sz="1600" err="1">
                <a:solidFill>
                  <a:schemeClr val="tx1"/>
                </a:solidFill>
                <a:latin typeface="Arial"/>
                <a:ea typeface="+mn-lt"/>
                <a:cs typeface="+mn-lt"/>
              </a:rPr>
              <a:t>maps</a:t>
            </a:r>
            <a:endParaRPr lang="fr-FR" err="1">
              <a:solidFill>
                <a:schemeClr val="tx1"/>
              </a:solidFill>
              <a:latin typeface="Arial"/>
            </a:endParaRPr>
          </a:p>
        </p:txBody>
      </p:sp>
      <p:pic>
        <p:nvPicPr>
          <p:cNvPr id="20" name="Image 19" descr="Where is Athens, Greece? / Athens, Attica Map - WorldAtlas.com">
            <a:extLst>
              <a:ext uri="{FF2B5EF4-FFF2-40B4-BE49-F238E27FC236}">
                <a16:creationId xmlns:a16="http://schemas.microsoft.com/office/drawing/2014/main" id="{11C8F528-22B3-09C6-2825-661AEBFF2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8042" y="3018344"/>
            <a:ext cx="5001985" cy="29077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44114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948BB5-04D1-4F6A-A5C6-747B25E4E4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" name="Picture 2" descr="Obiective turistice Grecia | Eturia">
            <a:extLst>
              <a:ext uri="{FF2B5EF4-FFF2-40B4-BE49-F238E27FC236}">
                <a16:creationId xmlns:a16="http://schemas.microsoft.com/office/drawing/2014/main" id="{A2D31DB5-15BB-481E-886A-859E958B6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25"/>
                    </a14:imgEffect>
                    <a14:imgEffect>
                      <a14:saturation sat="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97" y="0"/>
            <a:ext cx="123018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8891295-5741-4ED0-8BA4-2BF64CBA063A}"/>
              </a:ext>
            </a:extLst>
          </p:cNvPr>
          <p:cNvSpPr/>
          <p:nvPr/>
        </p:nvSpPr>
        <p:spPr>
          <a:xfrm>
            <a:off x="0" y="0"/>
            <a:ext cx="12192000" cy="1663700"/>
          </a:xfrm>
          <a:prstGeom prst="rect">
            <a:avLst/>
          </a:prstGeom>
          <a:solidFill>
            <a:schemeClr val="bg2">
              <a:lumMod val="90000"/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D2A9A0-B855-4C14-B8F9-ED9EADB6795B}"/>
              </a:ext>
            </a:extLst>
          </p:cNvPr>
          <p:cNvSpPr/>
          <p:nvPr/>
        </p:nvSpPr>
        <p:spPr>
          <a:xfrm>
            <a:off x="596901" y="139700"/>
            <a:ext cx="5455364" cy="1358900"/>
          </a:xfrm>
          <a:prstGeom prst="rect">
            <a:avLst/>
          </a:prstGeom>
          <a:solidFill>
            <a:schemeClr val="bg2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C6975C-4882-4022-9A17-FC77E56E59E6}"/>
              </a:ext>
            </a:extLst>
          </p:cNvPr>
          <p:cNvSpPr/>
          <p:nvPr/>
        </p:nvSpPr>
        <p:spPr>
          <a:xfrm>
            <a:off x="6314743" y="139700"/>
            <a:ext cx="5280356" cy="135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687463-4FF7-4F13-9B0C-E7B527EAD285}"/>
              </a:ext>
            </a:extLst>
          </p:cNvPr>
          <p:cNvSpPr/>
          <p:nvPr/>
        </p:nvSpPr>
        <p:spPr>
          <a:xfrm>
            <a:off x="1012587" y="279402"/>
            <a:ext cx="30607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679398AA-DFB5-4271-9F07-E6932599AA69}"/>
              </a:ext>
            </a:extLst>
          </p:cNvPr>
          <p:cNvSpPr/>
          <p:nvPr/>
        </p:nvSpPr>
        <p:spPr>
          <a:xfrm rot="18798937">
            <a:off x="769851" y="251709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FACE1C-FA24-4813-9020-ACB1BDD23DAA}"/>
              </a:ext>
            </a:extLst>
          </p:cNvPr>
          <p:cNvSpPr/>
          <p:nvPr/>
        </p:nvSpPr>
        <p:spPr>
          <a:xfrm>
            <a:off x="6656747" y="279402"/>
            <a:ext cx="4748586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99A82C5F-F538-45FA-B516-CDB9722E4644}"/>
              </a:ext>
            </a:extLst>
          </p:cNvPr>
          <p:cNvSpPr/>
          <p:nvPr/>
        </p:nvSpPr>
        <p:spPr>
          <a:xfrm rot="18798937">
            <a:off x="6493144" y="251710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0C325A1-5A8C-4164-B1CF-BC40DDE2D81A}"/>
              </a:ext>
            </a:extLst>
          </p:cNvPr>
          <p:cNvSpPr txBox="1"/>
          <p:nvPr/>
        </p:nvSpPr>
        <p:spPr>
          <a:xfrm>
            <a:off x="786667" y="261036"/>
            <a:ext cx="3379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i="0">
                <a:effectLst/>
                <a:latin typeface="Bodoni MT" panose="02070603080606020203" pitchFamily="18" charset="0"/>
                <a:cs typeface="Arial"/>
              </a:rPr>
              <a:t>I      </a:t>
            </a:r>
            <a:r>
              <a:rPr lang="fr-FR" sz="1800" b="1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L’i</a:t>
            </a:r>
            <a:r>
              <a:rPr lang="fr-FR" sz="1800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mpact urbain </a:t>
            </a:r>
            <a:endParaRPr lang="fr-FR" b="1">
              <a:latin typeface="Arial"/>
              <a:cs typeface="Arial"/>
            </a:endParaRPr>
          </a:p>
          <a:p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F878336-42B8-46A2-8C0F-FD36EA93213C}"/>
              </a:ext>
            </a:extLst>
          </p:cNvPr>
          <p:cNvSpPr txBox="1"/>
          <p:nvPr/>
        </p:nvSpPr>
        <p:spPr>
          <a:xfrm>
            <a:off x="596901" y="643202"/>
            <a:ext cx="3153269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1.</a:t>
            </a:r>
            <a:r>
              <a:rPr lang="fr-FR" sz="1500">
                <a:latin typeface="Arial"/>
                <a:cs typeface="Arial"/>
              </a:rPr>
              <a:t> L’histoire d’Athènes</a:t>
            </a:r>
            <a:endParaRPr lang="fr-FR" sz="150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3FAD7C0-B6EB-4397-B226-25436F08C1B7}"/>
              </a:ext>
            </a:extLst>
          </p:cNvPr>
          <p:cNvSpPr txBox="1"/>
          <p:nvPr/>
        </p:nvSpPr>
        <p:spPr>
          <a:xfrm>
            <a:off x="609012" y="907367"/>
            <a:ext cx="561316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2. </a:t>
            </a:r>
            <a:r>
              <a:rPr lang="fr-FR" sz="1500" i="0" u="none" strike="noStrike">
                <a:effectLst/>
                <a:latin typeface="Arial"/>
                <a:cs typeface="Arial"/>
              </a:rPr>
              <a:t>Améliorations des infrastructures de transport</a:t>
            </a:r>
            <a:endParaRPr lang="fr-FR" sz="150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DD228F3-B231-456E-8B9A-8E174679B843}"/>
              </a:ext>
            </a:extLst>
          </p:cNvPr>
          <p:cNvSpPr txBox="1"/>
          <p:nvPr/>
        </p:nvSpPr>
        <p:spPr>
          <a:xfrm>
            <a:off x="609012" y="1159807"/>
            <a:ext cx="101560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3. </a:t>
            </a:r>
            <a:r>
              <a:rPr lang="fr-FR" sz="1500" i="0" u="none" strike="noStrike">
                <a:effectLst/>
                <a:latin typeface="Arial"/>
                <a:cs typeface="Arial"/>
              </a:rPr>
              <a:t>Transformations architecturales et revitalisation urbaine</a:t>
            </a:r>
            <a:endParaRPr lang="fr-FR" sz="150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4605454-227C-469C-B8E5-34702CB0C3D3}"/>
              </a:ext>
            </a:extLst>
          </p:cNvPr>
          <p:cNvSpPr txBox="1"/>
          <p:nvPr/>
        </p:nvSpPr>
        <p:spPr>
          <a:xfrm>
            <a:off x="6510696" y="255326"/>
            <a:ext cx="604643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b="1">
                <a:latin typeface="Bodoni MT"/>
              </a:rPr>
              <a:t>II </a:t>
            </a:r>
            <a:r>
              <a:rPr lang="fr-FR">
                <a:latin typeface="Bodoni MT"/>
              </a:rPr>
              <a:t>   </a:t>
            </a:r>
            <a:r>
              <a:rPr lang="en-US" b="1">
                <a:latin typeface="Arial"/>
                <a:cs typeface="Arial"/>
              </a:rPr>
              <a:t>The economic and geographical impact</a:t>
            </a:r>
            <a:endParaRPr lang="fr-FR" b="1">
              <a:latin typeface="Arial"/>
              <a:cs typeface="Arial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7C79D5F-29F4-4114-80EC-9430066EFDF5}"/>
              </a:ext>
            </a:extLst>
          </p:cNvPr>
          <p:cNvSpPr txBox="1"/>
          <p:nvPr/>
        </p:nvSpPr>
        <p:spPr>
          <a:xfrm>
            <a:off x="6618719" y="637493"/>
            <a:ext cx="5030921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1. </a:t>
            </a:r>
            <a:r>
              <a:rPr lang="en-US" sz="1500">
                <a:latin typeface="Arial"/>
                <a:cs typeface="Arial"/>
              </a:rPr>
              <a:t>Geographical location and climate</a:t>
            </a:r>
            <a:endParaRPr lang="fr-FR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71A2B04-1032-4F77-BE4D-A9D59FCB7917}"/>
              </a:ext>
            </a:extLst>
          </p:cNvPr>
          <p:cNvSpPr txBox="1"/>
          <p:nvPr/>
        </p:nvSpPr>
        <p:spPr>
          <a:xfrm>
            <a:off x="6618719" y="928375"/>
            <a:ext cx="4347694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2. </a:t>
            </a:r>
            <a:r>
              <a:rPr lang="en-US" sz="1500" b="1" u="sng">
                <a:latin typeface="Arial"/>
                <a:cs typeface="Arial"/>
              </a:rPr>
              <a:t>Economic impact of the 2004 Olympics</a:t>
            </a:r>
            <a:endParaRPr lang="fr-FR" sz="1500" b="1" u="sng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E7177E7-FD80-42D0-BA47-41AD2A235504}"/>
              </a:ext>
            </a:extLst>
          </p:cNvPr>
          <p:cNvSpPr txBox="1"/>
          <p:nvPr/>
        </p:nvSpPr>
        <p:spPr>
          <a:xfrm>
            <a:off x="6618719" y="1175433"/>
            <a:ext cx="4455717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3. </a:t>
            </a:r>
            <a:r>
              <a:rPr lang="en-US" sz="1500">
                <a:latin typeface="Arial"/>
                <a:cs typeface="Arial"/>
              </a:rPr>
              <a:t>Paralympic and Olympic figures </a:t>
            </a:r>
            <a:endParaRPr lang="fr-FR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A229110B-4DB0-7914-D1E7-7685B7E698F3}"/>
              </a:ext>
            </a:extLst>
          </p:cNvPr>
          <p:cNvSpPr/>
          <p:nvPr/>
        </p:nvSpPr>
        <p:spPr>
          <a:xfrm rot="2880000">
            <a:off x="11660084" y="6367317"/>
            <a:ext cx="316675" cy="30677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752DB0B3-4714-16C1-7A8F-1233958873A7}"/>
              </a:ext>
            </a:extLst>
          </p:cNvPr>
          <p:cNvSpPr txBox="1"/>
          <p:nvPr/>
        </p:nvSpPr>
        <p:spPr>
          <a:xfrm>
            <a:off x="11712863" y="6334330"/>
            <a:ext cx="10885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dirty="0">
                <a:ea typeface="Calibri"/>
                <a:cs typeface="Calibri"/>
              </a:rPr>
              <a:t>7</a:t>
            </a:r>
          </a:p>
        </p:txBody>
      </p:sp>
      <p:pic>
        <p:nvPicPr>
          <p:cNvPr id="2" name="Image 1" descr="Une image contenant carte, texte, atlas&#10;&#10;Description générée automatiquement">
            <a:extLst>
              <a:ext uri="{FF2B5EF4-FFF2-40B4-BE49-F238E27FC236}">
                <a16:creationId xmlns:a16="http://schemas.microsoft.com/office/drawing/2014/main" id="{A8F22580-AA43-1BCB-0416-6090B44E06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0399" y="2120502"/>
            <a:ext cx="5937249" cy="321128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23" name="Connecteur : en arc 22">
            <a:extLst>
              <a:ext uri="{FF2B5EF4-FFF2-40B4-BE49-F238E27FC236}">
                <a16:creationId xmlns:a16="http://schemas.microsoft.com/office/drawing/2014/main" id="{E83A41E5-024E-4631-64E1-A7F1F2BAB20D}"/>
              </a:ext>
            </a:extLst>
          </p:cNvPr>
          <p:cNvCxnSpPr/>
          <p:nvPr/>
        </p:nvCxnSpPr>
        <p:spPr>
          <a:xfrm>
            <a:off x="7510998" y="3429961"/>
            <a:ext cx="3037113" cy="1313542"/>
          </a:xfrm>
          <a:prstGeom prst="curvedConnector3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Ellipse 23">
            <a:extLst>
              <a:ext uri="{FF2B5EF4-FFF2-40B4-BE49-F238E27FC236}">
                <a16:creationId xmlns:a16="http://schemas.microsoft.com/office/drawing/2014/main" id="{0B6C06BE-0312-1C0C-BBEE-49630DD2298B}"/>
              </a:ext>
            </a:extLst>
          </p:cNvPr>
          <p:cNvSpPr/>
          <p:nvPr/>
        </p:nvSpPr>
        <p:spPr>
          <a:xfrm>
            <a:off x="7360086" y="3373183"/>
            <a:ext cx="148441" cy="118753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F7B2DCB7-BFFA-68EA-A3BC-9AA02184FBC9}"/>
              </a:ext>
            </a:extLst>
          </p:cNvPr>
          <p:cNvSpPr txBox="1"/>
          <p:nvPr/>
        </p:nvSpPr>
        <p:spPr>
          <a:xfrm>
            <a:off x="10045390" y="4739268"/>
            <a:ext cx="1198757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sz="1600">
                <a:latin typeface="Arial"/>
                <a:cs typeface="Calibri"/>
              </a:rPr>
              <a:t>Athènes</a:t>
            </a:r>
            <a:endParaRPr lang="fr-FR" sz="1600">
              <a:latin typeface="Arial"/>
            </a:endParaRP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7162CE10-ED4A-166C-CD40-DD04FAA452CE}"/>
              </a:ext>
            </a:extLst>
          </p:cNvPr>
          <p:cNvSpPr txBox="1"/>
          <p:nvPr/>
        </p:nvSpPr>
        <p:spPr>
          <a:xfrm>
            <a:off x="6722327" y="3265449"/>
            <a:ext cx="708103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>
                <a:latin typeface="Arial"/>
              </a:rPr>
              <a:t>Niort</a:t>
            </a:r>
            <a:endParaRPr lang="fr-FR" sz="1600">
              <a:latin typeface="Arial"/>
              <a:cs typeface="Arial"/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CFE08130-CCD3-4A07-AEBF-DDE6467481EF}"/>
              </a:ext>
            </a:extLst>
          </p:cNvPr>
          <p:cNvSpPr txBox="1"/>
          <p:nvPr/>
        </p:nvSpPr>
        <p:spPr>
          <a:xfrm>
            <a:off x="6275860" y="5541774"/>
            <a:ext cx="5356423" cy="338554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 err="1">
                <a:latin typeface="Arial"/>
                <a:ea typeface="+mn-lt"/>
                <a:cs typeface="Arial"/>
              </a:rPr>
              <a:t>Travel</a:t>
            </a:r>
            <a:r>
              <a:rPr lang="fr-FR" sz="1600">
                <a:latin typeface="Arial"/>
                <a:ea typeface="+mn-lt"/>
                <a:cs typeface="Arial"/>
              </a:rPr>
              <a:t> </a:t>
            </a:r>
            <a:r>
              <a:rPr lang="fr-FR" sz="1600" err="1">
                <a:latin typeface="Arial"/>
                <a:ea typeface="+mn-lt"/>
                <a:cs typeface="Arial"/>
              </a:rPr>
              <a:t>cost</a:t>
            </a:r>
            <a:r>
              <a:rPr lang="fr-FR" sz="1600">
                <a:latin typeface="Arial"/>
                <a:ea typeface="+mn-lt"/>
                <a:cs typeface="Arial"/>
              </a:rPr>
              <a:t> </a:t>
            </a:r>
            <a:r>
              <a:rPr lang="fr-FR" sz="1600" err="1">
                <a:latin typeface="Arial"/>
                <a:ea typeface="+mn-lt"/>
                <a:cs typeface="Arial"/>
              </a:rPr>
              <a:t>from</a:t>
            </a:r>
            <a:r>
              <a:rPr lang="fr-FR" sz="1600">
                <a:latin typeface="Arial"/>
                <a:ea typeface="+mn-lt"/>
                <a:cs typeface="Arial"/>
              </a:rPr>
              <a:t> Niort to </a:t>
            </a:r>
            <a:r>
              <a:rPr lang="fr-FR" sz="1600" err="1">
                <a:latin typeface="Arial"/>
                <a:ea typeface="+mn-lt"/>
                <a:cs typeface="Arial"/>
              </a:rPr>
              <a:t>Athens</a:t>
            </a:r>
            <a:r>
              <a:rPr lang="fr-FR" sz="1600">
                <a:latin typeface="Arial"/>
                <a:ea typeface="+mn-lt"/>
                <a:cs typeface="Arial"/>
              </a:rPr>
              <a:t>: </a:t>
            </a:r>
            <a:r>
              <a:rPr lang="fr-FR" sz="1600" err="1">
                <a:latin typeface="Arial"/>
                <a:ea typeface="+mn-lt"/>
                <a:cs typeface="Arial"/>
              </a:rPr>
              <a:t>between</a:t>
            </a:r>
            <a:r>
              <a:rPr lang="fr-FR" sz="1600">
                <a:latin typeface="Arial"/>
                <a:ea typeface="+mn-lt"/>
                <a:cs typeface="Arial"/>
              </a:rPr>
              <a:t> €61 and €233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C61E10C-93E4-E431-C784-CD4354966D8B}"/>
              </a:ext>
            </a:extLst>
          </p:cNvPr>
          <p:cNvSpPr/>
          <p:nvPr/>
        </p:nvSpPr>
        <p:spPr>
          <a:xfrm>
            <a:off x="689608" y="2501863"/>
            <a:ext cx="3919125" cy="5163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sz="1600" b="1">
              <a:solidFill>
                <a:schemeClr val="tx1"/>
              </a:solidFill>
              <a:latin typeface="Arial "/>
              <a:ea typeface="Roboto"/>
              <a:cs typeface="Roboto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C88DDDB-8414-9D38-E4F4-2FA490147DF1}"/>
              </a:ext>
            </a:extLst>
          </p:cNvPr>
          <p:cNvSpPr/>
          <p:nvPr/>
        </p:nvSpPr>
        <p:spPr>
          <a:xfrm>
            <a:off x="689608" y="3572782"/>
            <a:ext cx="3919125" cy="5163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sz="1600" b="1">
              <a:solidFill>
                <a:schemeClr val="tx1"/>
              </a:solidFill>
              <a:latin typeface="Arial "/>
              <a:ea typeface="Roboto"/>
              <a:cs typeface="Roboto"/>
            </a:endParaRP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97DCCCB6-E835-E711-CC8B-C4A1240874EF}"/>
              </a:ext>
            </a:extLst>
          </p:cNvPr>
          <p:cNvSpPr txBox="1"/>
          <p:nvPr/>
        </p:nvSpPr>
        <p:spPr>
          <a:xfrm>
            <a:off x="782594" y="3655540"/>
            <a:ext cx="3789405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>
                <a:latin typeface="Arial"/>
                <a:ea typeface="+mn-lt"/>
                <a:cs typeface="+mn-lt"/>
              </a:rPr>
              <a:t>National </a:t>
            </a:r>
            <a:r>
              <a:rPr lang="fr-FR" sz="1600" err="1">
                <a:latin typeface="Arial"/>
                <a:ea typeface="+mn-lt"/>
                <a:cs typeface="+mn-lt"/>
              </a:rPr>
              <a:t>debt</a:t>
            </a:r>
            <a:r>
              <a:rPr lang="fr-FR" sz="1600">
                <a:latin typeface="Arial"/>
                <a:ea typeface="+mn-lt"/>
                <a:cs typeface="+mn-lt"/>
              </a:rPr>
              <a:t> </a:t>
            </a:r>
            <a:r>
              <a:rPr lang="fr-FR" sz="1600" err="1">
                <a:latin typeface="Arial"/>
                <a:ea typeface="+mn-lt"/>
                <a:cs typeface="+mn-lt"/>
              </a:rPr>
              <a:t>increased</a:t>
            </a:r>
            <a:r>
              <a:rPr lang="fr-FR" sz="1600">
                <a:latin typeface="Arial"/>
                <a:ea typeface="+mn-lt"/>
                <a:cs typeface="+mn-lt"/>
              </a:rPr>
              <a:t> by 2 to 3%</a:t>
            </a:r>
            <a:endParaRPr lang="fr-FR" sz="1600">
              <a:latin typeface="Arial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1ADB298-843A-B1E0-11A9-FD4409F361AA}"/>
              </a:ext>
            </a:extLst>
          </p:cNvPr>
          <p:cNvSpPr/>
          <p:nvPr/>
        </p:nvSpPr>
        <p:spPr>
          <a:xfrm>
            <a:off x="689608" y="4736376"/>
            <a:ext cx="3919125" cy="51633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fr-FR" sz="1600" b="1">
              <a:solidFill>
                <a:schemeClr val="tx1"/>
              </a:solidFill>
              <a:latin typeface="Arial "/>
              <a:ea typeface="Roboto"/>
              <a:cs typeface="Roboto"/>
            </a:endParaRPr>
          </a:p>
        </p:txBody>
      </p:sp>
      <p:sp>
        <p:nvSpPr>
          <p:cNvPr id="34" name="ZoneTexte 33">
            <a:extLst>
              <a:ext uri="{FF2B5EF4-FFF2-40B4-BE49-F238E27FC236}">
                <a16:creationId xmlns:a16="http://schemas.microsoft.com/office/drawing/2014/main" id="{D2B58016-7DF0-5AE8-C533-2A2DE338E08C}"/>
              </a:ext>
            </a:extLst>
          </p:cNvPr>
          <p:cNvSpPr txBox="1"/>
          <p:nvPr/>
        </p:nvSpPr>
        <p:spPr>
          <a:xfrm>
            <a:off x="782594" y="2584621"/>
            <a:ext cx="3573162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>
                <a:latin typeface="Arial"/>
                <a:ea typeface="+mn-lt"/>
                <a:cs typeface="+mn-lt"/>
              </a:rPr>
              <a:t>€13 billion in public </a:t>
            </a:r>
            <a:r>
              <a:rPr lang="fr-FR" sz="1600" err="1">
                <a:latin typeface="Arial"/>
                <a:ea typeface="+mn-lt"/>
                <a:cs typeface="+mn-lt"/>
              </a:rPr>
              <a:t>spending</a:t>
            </a:r>
            <a:endParaRPr lang="fr-FR" sz="1600" err="1">
              <a:latin typeface="Arial"/>
            </a:endParaRP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24DE47CA-0C9F-8799-D294-141DD55C7CFA}"/>
              </a:ext>
            </a:extLst>
          </p:cNvPr>
          <p:cNvSpPr txBox="1"/>
          <p:nvPr/>
        </p:nvSpPr>
        <p:spPr>
          <a:xfrm>
            <a:off x="782594" y="4819135"/>
            <a:ext cx="409832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1600" err="1">
                <a:latin typeface="Arial"/>
                <a:ea typeface="+mn-lt"/>
                <a:cs typeface="+mn-lt"/>
              </a:rPr>
              <a:t>Athens</a:t>
            </a:r>
            <a:r>
              <a:rPr lang="fr-FR" sz="1600">
                <a:latin typeface="Arial"/>
                <a:ea typeface="+mn-lt"/>
                <a:cs typeface="+mn-lt"/>
              </a:rPr>
              <a:t> Games, </a:t>
            </a:r>
            <a:r>
              <a:rPr lang="fr-FR" sz="1600" err="1">
                <a:latin typeface="Arial"/>
                <a:ea typeface="+mn-lt"/>
                <a:cs typeface="+mn-lt"/>
              </a:rPr>
              <a:t>often</a:t>
            </a:r>
            <a:r>
              <a:rPr lang="fr-FR" sz="1600">
                <a:latin typeface="Arial"/>
                <a:ea typeface="+mn-lt"/>
                <a:cs typeface="+mn-lt"/>
              </a:rPr>
              <a:t> </a:t>
            </a:r>
            <a:r>
              <a:rPr lang="fr-FR" sz="1600" err="1">
                <a:latin typeface="Arial"/>
                <a:ea typeface="+mn-lt"/>
                <a:cs typeface="+mn-lt"/>
              </a:rPr>
              <a:t>seen</a:t>
            </a:r>
            <a:r>
              <a:rPr lang="fr-FR" sz="1600">
                <a:latin typeface="Arial"/>
                <a:ea typeface="+mn-lt"/>
                <a:cs typeface="+mn-lt"/>
              </a:rPr>
              <a:t> as a </a:t>
            </a:r>
            <a:r>
              <a:rPr lang="fr-FR" sz="1600" err="1">
                <a:latin typeface="Arial"/>
                <a:ea typeface="+mn-lt"/>
                <a:cs typeface="+mn-lt"/>
              </a:rPr>
              <a:t>waste</a:t>
            </a:r>
            <a:endParaRPr lang="fr-FR" sz="1600" err="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96715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948BB5-04D1-4F6A-A5C6-747B25E4E4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" name="Picture 2" descr="Obiective turistice Grecia | Eturia">
            <a:extLst>
              <a:ext uri="{FF2B5EF4-FFF2-40B4-BE49-F238E27FC236}">
                <a16:creationId xmlns:a16="http://schemas.microsoft.com/office/drawing/2014/main" id="{BF72A5A9-1DD2-41B8-9DFA-821361179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25"/>
                    </a14:imgEffect>
                    <a14:imgEffect>
                      <a14:saturation sat="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697" y="0"/>
            <a:ext cx="123018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8891295-5741-4ED0-8BA4-2BF64CBA063A}"/>
              </a:ext>
            </a:extLst>
          </p:cNvPr>
          <p:cNvSpPr/>
          <p:nvPr/>
        </p:nvSpPr>
        <p:spPr>
          <a:xfrm>
            <a:off x="0" y="0"/>
            <a:ext cx="12192000" cy="1663700"/>
          </a:xfrm>
          <a:prstGeom prst="rect">
            <a:avLst/>
          </a:prstGeom>
          <a:solidFill>
            <a:schemeClr val="bg2">
              <a:lumMod val="90000"/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D2A9A0-B855-4C14-B8F9-ED9EADB6795B}"/>
              </a:ext>
            </a:extLst>
          </p:cNvPr>
          <p:cNvSpPr/>
          <p:nvPr/>
        </p:nvSpPr>
        <p:spPr>
          <a:xfrm>
            <a:off x="596901" y="139700"/>
            <a:ext cx="5455363" cy="1358900"/>
          </a:xfrm>
          <a:prstGeom prst="rect">
            <a:avLst/>
          </a:prstGeom>
          <a:solidFill>
            <a:schemeClr val="bg2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C6975C-4882-4022-9A17-FC77E56E59E6}"/>
              </a:ext>
            </a:extLst>
          </p:cNvPr>
          <p:cNvSpPr/>
          <p:nvPr/>
        </p:nvSpPr>
        <p:spPr>
          <a:xfrm>
            <a:off x="6314743" y="139700"/>
            <a:ext cx="5280356" cy="135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687463-4FF7-4F13-9B0C-E7B527EAD285}"/>
              </a:ext>
            </a:extLst>
          </p:cNvPr>
          <p:cNvSpPr/>
          <p:nvPr/>
        </p:nvSpPr>
        <p:spPr>
          <a:xfrm>
            <a:off x="1012587" y="279402"/>
            <a:ext cx="3060700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679398AA-DFB5-4271-9F07-E6932599AA69}"/>
              </a:ext>
            </a:extLst>
          </p:cNvPr>
          <p:cNvSpPr/>
          <p:nvPr/>
        </p:nvSpPr>
        <p:spPr>
          <a:xfrm rot="18798937">
            <a:off x="769851" y="251709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6FACE1C-FA24-4813-9020-ACB1BDD23DAA}"/>
              </a:ext>
            </a:extLst>
          </p:cNvPr>
          <p:cNvSpPr/>
          <p:nvPr/>
        </p:nvSpPr>
        <p:spPr>
          <a:xfrm>
            <a:off x="6656747" y="279402"/>
            <a:ext cx="4748586" cy="304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99A82C5F-F538-45FA-B516-CDB9722E4644}"/>
              </a:ext>
            </a:extLst>
          </p:cNvPr>
          <p:cNvSpPr/>
          <p:nvPr/>
        </p:nvSpPr>
        <p:spPr>
          <a:xfrm rot="18798937">
            <a:off x="6493144" y="251710"/>
            <a:ext cx="352123" cy="360186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0C325A1-5A8C-4164-B1CF-BC40DDE2D81A}"/>
              </a:ext>
            </a:extLst>
          </p:cNvPr>
          <p:cNvSpPr txBox="1"/>
          <p:nvPr/>
        </p:nvSpPr>
        <p:spPr>
          <a:xfrm>
            <a:off x="786667" y="261036"/>
            <a:ext cx="33791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i="0">
                <a:effectLst/>
                <a:latin typeface="Bodoni MT" panose="02070603080606020203" pitchFamily="18" charset="0"/>
                <a:cs typeface="Arial"/>
              </a:rPr>
              <a:t>I      </a:t>
            </a:r>
            <a:r>
              <a:rPr lang="fr-FR" sz="1800" b="1" i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L’i</a:t>
            </a:r>
            <a:r>
              <a:rPr lang="fr-FR" sz="1800" b="1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mpact urbain </a:t>
            </a:r>
            <a:endParaRPr lang="fr-FR" b="1">
              <a:latin typeface="Arial"/>
              <a:cs typeface="Arial"/>
            </a:endParaRPr>
          </a:p>
          <a:p>
            <a:endParaRPr lang="fr-FR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F878336-42B8-46A2-8C0F-FD36EA93213C}"/>
              </a:ext>
            </a:extLst>
          </p:cNvPr>
          <p:cNvSpPr txBox="1"/>
          <p:nvPr/>
        </p:nvSpPr>
        <p:spPr>
          <a:xfrm>
            <a:off x="596901" y="643202"/>
            <a:ext cx="3153269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1. </a:t>
            </a:r>
            <a:r>
              <a:rPr lang="fr-FR" sz="1500">
                <a:latin typeface="Arial"/>
                <a:cs typeface="Arial"/>
              </a:rPr>
              <a:t>L’histoire d’Athènes</a:t>
            </a:r>
            <a:endParaRPr lang="fr-FR" sz="150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B3FAD7C0-B6EB-4397-B226-25436F08C1B7}"/>
              </a:ext>
            </a:extLst>
          </p:cNvPr>
          <p:cNvSpPr txBox="1"/>
          <p:nvPr/>
        </p:nvSpPr>
        <p:spPr>
          <a:xfrm>
            <a:off x="609012" y="907367"/>
            <a:ext cx="561316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2. </a:t>
            </a:r>
            <a:r>
              <a:rPr lang="fr-FR" sz="1500" i="0" u="none" strike="noStrike">
                <a:effectLst/>
                <a:latin typeface="Arial"/>
                <a:cs typeface="Arial"/>
              </a:rPr>
              <a:t>Améliorations des infrastructures de transport</a:t>
            </a:r>
            <a:endParaRPr lang="fr-FR" sz="150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3DD228F3-B231-456E-8B9A-8E174679B843}"/>
              </a:ext>
            </a:extLst>
          </p:cNvPr>
          <p:cNvSpPr txBox="1"/>
          <p:nvPr/>
        </p:nvSpPr>
        <p:spPr>
          <a:xfrm>
            <a:off x="609012" y="1159807"/>
            <a:ext cx="1015607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b="1">
                <a:latin typeface="Arial"/>
                <a:cs typeface="Arial"/>
              </a:rPr>
              <a:t>3. </a:t>
            </a:r>
            <a:r>
              <a:rPr lang="fr-FR" sz="1500" i="0" u="none" strike="noStrike">
                <a:effectLst/>
                <a:latin typeface="Arial"/>
                <a:cs typeface="Arial"/>
              </a:rPr>
              <a:t>Transformations architecturales et revitalisation urbaine</a:t>
            </a:r>
            <a:endParaRPr lang="fr-FR" sz="1500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E4605454-227C-469C-B8E5-34702CB0C3D3}"/>
              </a:ext>
            </a:extLst>
          </p:cNvPr>
          <p:cNvSpPr txBox="1"/>
          <p:nvPr/>
        </p:nvSpPr>
        <p:spPr>
          <a:xfrm>
            <a:off x="6510696" y="255326"/>
            <a:ext cx="6046430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b="1">
                <a:latin typeface="Bodoni MT"/>
              </a:rPr>
              <a:t>II </a:t>
            </a:r>
            <a:r>
              <a:rPr lang="fr-FR">
                <a:latin typeface="Bodoni MT"/>
              </a:rPr>
              <a:t>   </a:t>
            </a:r>
            <a:r>
              <a:rPr lang="en-US" b="1">
                <a:latin typeface="Arial"/>
                <a:cs typeface="Arial"/>
              </a:rPr>
              <a:t>The economic and geographical impact</a:t>
            </a:r>
            <a:endParaRPr lang="fr-FR" b="1">
              <a:latin typeface="Arial"/>
              <a:cs typeface="Arial"/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77C79D5F-29F4-4114-80EC-9430066EFDF5}"/>
              </a:ext>
            </a:extLst>
          </p:cNvPr>
          <p:cNvSpPr txBox="1"/>
          <p:nvPr/>
        </p:nvSpPr>
        <p:spPr>
          <a:xfrm>
            <a:off x="6618719" y="637493"/>
            <a:ext cx="5030921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1. </a:t>
            </a:r>
            <a:r>
              <a:rPr lang="en-US" sz="1500">
                <a:latin typeface="Arial"/>
                <a:cs typeface="Arial"/>
              </a:rPr>
              <a:t>Geographical location and climate</a:t>
            </a:r>
            <a:endParaRPr lang="fr-FR" sz="1500">
              <a:latin typeface="Arial"/>
              <a:cs typeface="Arial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71A2B04-1032-4F77-BE4D-A9D59FCB7917}"/>
              </a:ext>
            </a:extLst>
          </p:cNvPr>
          <p:cNvSpPr txBox="1"/>
          <p:nvPr/>
        </p:nvSpPr>
        <p:spPr>
          <a:xfrm>
            <a:off x="6618719" y="928375"/>
            <a:ext cx="4347694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2. </a:t>
            </a:r>
            <a:r>
              <a:rPr lang="en-US" sz="1500">
                <a:latin typeface="Arial"/>
                <a:cs typeface="Arial"/>
              </a:rPr>
              <a:t>Economic impact of the 2004 Olympics</a:t>
            </a:r>
            <a:endParaRPr lang="fr-FR" sz="15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AE7177E7-FD80-42D0-BA47-41AD2A235504}"/>
              </a:ext>
            </a:extLst>
          </p:cNvPr>
          <p:cNvSpPr txBox="1"/>
          <p:nvPr/>
        </p:nvSpPr>
        <p:spPr>
          <a:xfrm>
            <a:off x="6618719" y="1175433"/>
            <a:ext cx="4455717" cy="3231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500" b="1">
                <a:latin typeface="Arial"/>
                <a:cs typeface="Arial"/>
              </a:rPr>
              <a:t>3. </a:t>
            </a:r>
            <a:r>
              <a:rPr lang="en-US" sz="1500" b="1" u="sng">
                <a:latin typeface="Arial "/>
                <a:ea typeface="+mn-lt"/>
                <a:cs typeface="Arial"/>
              </a:rPr>
              <a:t>P</a:t>
            </a:r>
            <a:r>
              <a:rPr lang="en-US" sz="1500" b="1" u="sng">
                <a:latin typeface="Arial "/>
                <a:ea typeface="+mn-lt"/>
                <a:cs typeface="+mn-lt"/>
              </a:rPr>
              <a:t>aralympic and Olympic figures </a:t>
            </a:r>
            <a:endParaRPr lang="fr-FR" sz="1500" b="1" u="sng">
              <a:latin typeface="Arial "/>
              <a:cs typeface="Arial" panose="020B0604020202020204" pitchFamily="34" charset="0"/>
            </a:endParaRP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792F4ACA-C24C-7929-7909-477E7F68937A}"/>
              </a:ext>
            </a:extLst>
          </p:cNvPr>
          <p:cNvSpPr/>
          <p:nvPr/>
        </p:nvSpPr>
        <p:spPr>
          <a:xfrm rot="2880000">
            <a:off x="11660084" y="6367317"/>
            <a:ext cx="316675" cy="306779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3454633F-8DAB-09DC-DDA8-A7E9AB6143D3}"/>
              </a:ext>
            </a:extLst>
          </p:cNvPr>
          <p:cNvSpPr txBox="1"/>
          <p:nvPr/>
        </p:nvSpPr>
        <p:spPr>
          <a:xfrm>
            <a:off x="11702142" y="6332681"/>
            <a:ext cx="11875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fr-FR" dirty="0">
                <a:ea typeface="Calibri"/>
                <a:cs typeface="Calibri"/>
              </a:rPr>
              <a:t>8</a:t>
            </a:r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461E558-E94B-7FF0-8E74-D7660EEDA6E8}"/>
              </a:ext>
            </a:extLst>
          </p:cNvPr>
          <p:cNvSpPr/>
          <p:nvPr/>
        </p:nvSpPr>
        <p:spPr>
          <a:xfrm>
            <a:off x="306779" y="3717634"/>
            <a:ext cx="5246584" cy="18472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2004 Olympic Games </a:t>
            </a:r>
            <a:r>
              <a:rPr lang="fr-FR" sz="1600" err="1">
                <a:solidFill>
                  <a:schemeClr val="tx1"/>
                </a:solidFill>
                <a:latin typeface="Arial"/>
                <a:ea typeface="Roboto"/>
                <a:cs typeface="Roboto"/>
              </a:rPr>
              <a:t>medal</a:t>
            </a:r>
            <a:r>
              <a:rPr lang="fr-FR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 table podiu</a:t>
            </a:r>
            <a:r>
              <a:rPr lang="fr-FR" sz="1400">
                <a:solidFill>
                  <a:schemeClr val="tx1"/>
                </a:solidFill>
                <a:latin typeface="Roboto"/>
                <a:ea typeface="Roboto"/>
                <a:cs typeface="Roboto"/>
              </a:rPr>
              <a:t>m</a:t>
            </a:r>
            <a:endParaRPr lang="fr-FR" sz="140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8755812-D5CE-805E-BEA0-02272C2ED2C3}"/>
              </a:ext>
            </a:extLst>
          </p:cNvPr>
          <p:cNvSpPr/>
          <p:nvPr/>
        </p:nvSpPr>
        <p:spPr>
          <a:xfrm>
            <a:off x="6521531" y="3717634"/>
            <a:ext cx="5246584" cy="18473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2004 </a:t>
            </a:r>
            <a:r>
              <a:rPr lang="fr-FR" sz="1600" err="1">
                <a:solidFill>
                  <a:schemeClr val="tx1"/>
                </a:solidFill>
                <a:latin typeface="Arial"/>
                <a:ea typeface="Roboto"/>
                <a:cs typeface="Roboto"/>
              </a:rPr>
              <a:t>Paralympic</a:t>
            </a:r>
            <a:r>
              <a:rPr lang="fr-FR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 Games medal standings podium</a:t>
            </a:r>
            <a:endParaRPr lang="fr-FR" sz="1600">
              <a:solidFill>
                <a:schemeClr val="tx1"/>
              </a:solidFill>
              <a:latin typeface="Arial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6BFF259-F775-C488-0B2D-42FD346F179E}"/>
              </a:ext>
            </a:extLst>
          </p:cNvPr>
          <p:cNvSpPr/>
          <p:nvPr/>
        </p:nvSpPr>
        <p:spPr>
          <a:xfrm>
            <a:off x="306779" y="4641272"/>
            <a:ext cx="5254831" cy="1375558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fr-FR" sz="1600" b="1">
                <a:solidFill>
                  <a:schemeClr val="tx1"/>
                </a:solidFill>
                <a:latin typeface="Arial"/>
                <a:ea typeface="Roboto"/>
                <a:cs typeface="Roboto"/>
              </a:rPr>
              <a:t>2004 Olympic Games figures</a:t>
            </a:r>
            <a:endParaRPr lang="fr-FR" sz="1600">
              <a:solidFill>
                <a:schemeClr val="tx1"/>
              </a:solidFill>
              <a:latin typeface="Arial"/>
              <a:ea typeface="Roboto"/>
              <a:cs typeface="Roboto"/>
            </a:endParaRP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10,625 </a:t>
            </a:r>
            <a:r>
              <a:rPr lang="fr-FR" sz="1600" err="1">
                <a:solidFill>
                  <a:schemeClr val="tx1"/>
                </a:solidFill>
                <a:latin typeface="Arial"/>
                <a:ea typeface="Roboto"/>
                <a:cs typeface="Roboto"/>
              </a:rPr>
              <a:t>athletes</a:t>
            </a:r>
            <a:r>
              <a:rPr lang="fr-FR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 </a:t>
            </a:r>
            <a:endParaRPr lang="fr-FR" sz="1600">
              <a:solidFill>
                <a:schemeClr val="tx1"/>
              </a:solidFill>
              <a:latin typeface="Arial"/>
              <a:ea typeface="Roboto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201 countries </a:t>
            </a:r>
            <a:r>
              <a:rPr lang="fr-FR" sz="1600" err="1">
                <a:solidFill>
                  <a:schemeClr val="tx1"/>
                </a:solidFill>
                <a:latin typeface="Arial"/>
                <a:ea typeface="Roboto"/>
                <a:cs typeface="Roboto"/>
              </a:rPr>
              <a:t>participated</a:t>
            </a:r>
            <a:r>
              <a:rPr lang="fr-FR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 </a:t>
            </a:r>
            <a:endParaRPr lang="fr-FR" sz="1600">
              <a:solidFill>
                <a:schemeClr val="tx1"/>
              </a:solidFill>
              <a:latin typeface="Arial"/>
              <a:ea typeface="Roboto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fr-FR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More </a:t>
            </a:r>
            <a:r>
              <a:rPr lang="fr-FR" sz="1600" err="1">
                <a:solidFill>
                  <a:schemeClr val="tx1"/>
                </a:solidFill>
                <a:latin typeface="Arial"/>
                <a:ea typeface="Roboto"/>
                <a:cs typeface="Roboto"/>
              </a:rPr>
              <a:t>than</a:t>
            </a:r>
            <a:r>
              <a:rPr lang="fr-FR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 3 million </a:t>
            </a:r>
            <a:r>
              <a:rPr lang="fr-FR" sz="1600" err="1">
                <a:solidFill>
                  <a:schemeClr val="tx1"/>
                </a:solidFill>
                <a:latin typeface="Arial"/>
                <a:ea typeface="Roboto"/>
                <a:cs typeface="Roboto"/>
              </a:rPr>
              <a:t>spectators</a:t>
            </a:r>
            <a:r>
              <a:rPr lang="fr-FR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 on site</a:t>
            </a:r>
            <a:endParaRPr lang="fr-FR" sz="1600">
              <a:solidFill>
                <a:schemeClr val="tx1"/>
              </a:solidFill>
              <a:latin typeface="Arial"/>
              <a:cs typeface="Calibri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BD1C49A-D8B7-B4DC-1831-D78939BFC22D}"/>
              </a:ext>
            </a:extLst>
          </p:cNvPr>
          <p:cNvSpPr/>
          <p:nvPr/>
        </p:nvSpPr>
        <p:spPr>
          <a:xfrm>
            <a:off x="6511636" y="4641272"/>
            <a:ext cx="5254831" cy="1375558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" sz="1400">
              <a:solidFill>
                <a:srgbClr val="3C4043"/>
              </a:solidFill>
              <a:latin typeface="Roboto"/>
              <a:ea typeface="Roboto"/>
              <a:cs typeface="Roboto"/>
            </a:endParaRPr>
          </a:p>
          <a:p>
            <a:pPr algn="ctr"/>
            <a:endParaRPr lang="en" sz="1600">
              <a:solidFill>
                <a:srgbClr val="3C4043"/>
              </a:solidFill>
              <a:latin typeface="Arial"/>
              <a:ea typeface="Roboto"/>
              <a:cs typeface="Roboto"/>
            </a:endParaRPr>
          </a:p>
          <a:p>
            <a:pPr algn="ctr"/>
            <a:endParaRPr lang="en" sz="1600" b="1">
              <a:solidFill>
                <a:schemeClr val="tx1"/>
              </a:solidFill>
              <a:latin typeface="Arial"/>
              <a:ea typeface="Roboto"/>
              <a:cs typeface="Roboto"/>
            </a:endParaRPr>
          </a:p>
          <a:p>
            <a:pPr algn="ctr"/>
            <a:r>
              <a:rPr lang="en" sz="1600" b="1">
                <a:solidFill>
                  <a:schemeClr val="tx1"/>
                </a:solidFill>
                <a:latin typeface="Arial"/>
                <a:ea typeface="Roboto"/>
                <a:cs typeface="Roboto"/>
              </a:rPr>
              <a:t>2004 Paralympics Games figures</a:t>
            </a:r>
            <a:r>
              <a:rPr lang="en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 </a:t>
            </a:r>
            <a:endParaRPr lang="fr-FR" sz="1600">
              <a:solidFill>
                <a:schemeClr val="tx1"/>
              </a:solidFill>
              <a:latin typeface="Arial"/>
              <a:ea typeface="Roboto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3,806 athletes </a:t>
            </a:r>
            <a:endParaRPr lang="fr-FR" sz="1600">
              <a:solidFill>
                <a:schemeClr val="tx1"/>
              </a:solidFill>
              <a:latin typeface="Arial"/>
              <a:ea typeface="Roboto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136 countries participated</a:t>
            </a:r>
            <a:endParaRPr lang="fr-FR" sz="1600">
              <a:solidFill>
                <a:schemeClr val="tx1"/>
              </a:solidFill>
              <a:latin typeface="Arial"/>
              <a:ea typeface="Roboto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" sz="1600">
                <a:solidFill>
                  <a:schemeClr val="tx1"/>
                </a:solidFill>
                <a:latin typeface="Arial"/>
                <a:ea typeface="Roboto"/>
                <a:cs typeface="Roboto"/>
              </a:rPr>
              <a:t>600,000 spectators on site</a:t>
            </a:r>
            <a:endParaRPr lang="fr-FR" sz="1600">
              <a:solidFill>
                <a:schemeClr val="tx1"/>
              </a:solidFill>
              <a:latin typeface="Arial"/>
              <a:cs typeface="Calibri"/>
            </a:endParaRPr>
          </a:p>
          <a:p>
            <a:pPr algn="ctr"/>
            <a:br>
              <a:rPr lang="en-US"/>
            </a:br>
            <a:endParaRPr lang="en-US"/>
          </a:p>
          <a:p>
            <a:pPr algn="ctr"/>
            <a:endParaRPr lang="fr-FR" b="1" u="sng">
              <a:solidFill>
                <a:schemeClr val="tx1"/>
              </a:solidFill>
              <a:cs typeface="Calibri"/>
            </a:endParaRPr>
          </a:p>
        </p:txBody>
      </p:sp>
      <p:pic>
        <p:nvPicPr>
          <p:cNvPr id="2" name="Image 1" descr="Une image contenant capture d’écran, texte, ligne, Police&#10;&#10;Description générée automatiquement">
            <a:extLst>
              <a:ext uri="{FF2B5EF4-FFF2-40B4-BE49-F238E27FC236}">
                <a16:creationId xmlns:a16="http://schemas.microsoft.com/office/drawing/2014/main" id="{0C1B635E-280A-5628-ED71-5E67881CA1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437" y="2400830"/>
            <a:ext cx="5580592" cy="12096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22" name="Image 21" descr="Une image contenant capture d’écran, texte, Police, ligne&#10;&#10;Description générée automatiquement">
            <a:extLst>
              <a:ext uri="{FF2B5EF4-FFF2-40B4-BE49-F238E27FC236}">
                <a16:creationId xmlns:a16="http://schemas.microsoft.com/office/drawing/2014/main" id="{5E166B6F-48AE-46F4-960C-233CAF9866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" y="2397125"/>
            <a:ext cx="5901267" cy="12001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27948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Obiective turistice Grecia | Eturia">
            <a:extLst>
              <a:ext uri="{FF2B5EF4-FFF2-40B4-BE49-F238E27FC236}">
                <a16:creationId xmlns:a16="http://schemas.microsoft.com/office/drawing/2014/main" id="{5E7A6B8F-52FF-FE06-9920-9B75C7DBC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225"/>
                    </a14:imgEffect>
                    <a14:imgEffect>
                      <a14:saturation sat="9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30185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AE172F0-9A47-67E9-68F4-C084C6DD21AC}"/>
              </a:ext>
            </a:extLst>
          </p:cNvPr>
          <p:cNvSpPr/>
          <p:nvPr/>
        </p:nvSpPr>
        <p:spPr>
          <a:xfrm>
            <a:off x="1" y="2811162"/>
            <a:ext cx="12305269" cy="1241512"/>
          </a:xfrm>
          <a:prstGeom prst="rect">
            <a:avLst/>
          </a:prstGeom>
          <a:solidFill>
            <a:schemeClr val="bg2">
              <a:lumMod val="9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76527C03-F7E0-19EF-E058-59DEE563DF33}"/>
              </a:ext>
            </a:extLst>
          </p:cNvPr>
          <p:cNvSpPr txBox="1"/>
          <p:nvPr/>
        </p:nvSpPr>
        <p:spPr>
          <a:xfrm>
            <a:off x="3268389" y="2801265"/>
            <a:ext cx="5758596" cy="12464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 sz="75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Conclusion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2537617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Grand écran</PresentationFormat>
  <Slides>9</Slides>
  <Notes>1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0" baseType="lpstr">
      <vt:lpstr>Thème Office</vt:lpstr>
      <vt:lpstr>Présentation PowerPoint</vt:lpstr>
      <vt:lpstr>Sommaire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 Athènes 2024</dc:title>
  <dc:creator>Octave Romer</dc:creator>
  <cp:revision>27</cp:revision>
  <dcterms:created xsi:type="dcterms:W3CDTF">2024-10-18T06:29:19Z</dcterms:created>
  <dcterms:modified xsi:type="dcterms:W3CDTF">2024-11-14T08:32:24Z</dcterms:modified>
</cp:coreProperties>
</file>

<file path=docProps/thumbnail.jpeg>
</file>